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5" r:id="rId5"/>
    <p:sldId id="654" r:id="rId6"/>
    <p:sldId id="739" r:id="rId7"/>
    <p:sldId id="703" r:id="rId8"/>
    <p:sldId id="745" r:id="rId9"/>
    <p:sldId id="737" r:id="rId10"/>
    <p:sldId id="746" r:id="rId11"/>
    <p:sldId id="705" r:id="rId12"/>
    <p:sldId id="735" r:id="rId13"/>
    <p:sldId id="740" r:id="rId14"/>
    <p:sldId id="713" r:id="rId15"/>
    <p:sldId id="706" r:id="rId16"/>
    <p:sldId id="708" r:id="rId17"/>
    <p:sldId id="710" r:id="rId18"/>
    <p:sldId id="720" r:id="rId19"/>
    <p:sldId id="733" r:id="rId20"/>
    <p:sldId id="738" r:id="rId21"/>
    <p:sldId id="743" r:id="rId22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</a:t>
            </a:r>
            <a:r>
              <a:rPr lang="fr-FR" altLang="zh-CN" b="1" i="1" dirty="0" smtClean="0">
                <a:latin typeface="+mn-lt"/>
              </a:rPr>
              <a:t>MGNIC 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</a:t>
            </a:r>
            <a:r>
              <a:rPr lang="fr-FR" altLang="zh-CN" b="1" i="1" dirty="0" smtClean="0">
                <a:latin typeface="+mn-lt"/>
              </a:rPr>
              <a:t>X014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02</a:t>
            </a:r>
            <a:r>
              <a:rPr lang="fr-FR" altLang="zh-CN" b="1" i="1" dirty="0" smtClean="0">
                <a:latin typeface="+mn-lt"/>
              </a:rPr>
              <a:t>/07/2016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Cabinet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taref\C36X014\20160702_103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3907160" cy="3200400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14\20160702_121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971549"/>
            <a:ext cx="3723251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taref\C36X014\20160702_121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0" y="771550"/>
            <a:ext cx="2536304" cy="3947100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taref\C36X014\20160702_1217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7784" y="771549"/>
            <a:ext cx="2968352" cy="3947100"/>
          </a:xfrm>
          <a:prstGeom prst="rect">
            <a:avLst/>
          </a:prstGeom>
          <a:noFill/>
        </p:spPr>
      </p:pic>
      <p:pic>
        <p:nvPicPr>
          <p:cNvPr id="8196" name="Picture 4" descr="C:\Users\Meganet Info\Desktop\s\taref\C36X014\20160702_1219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771549"/>
            <a:ext cx="2827040" cy="39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9" name="Picture 3" descr="C:\Users\Meganet Info\Desktop\s\taref\C36X014\20160702_121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784850"/>
            <a:ext cx="4464496" cy="39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Meganet Info\Desktop\s\taref\C36X014\20160702_121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971550"/>
            <a:ext cx="3475112" cy="3317776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14\20160702_1217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971549"/>
            <a:ext cx="2520280" cy="3317777"/>
          </a:xfrm>
          <a:prstGeom prst="rect">
            <a:avLst/>
          </a:prstGeom>
          <a:noFill/>
        </p:spPr>
      </p:pic>
      <p:pic>
        <p:nvPicPr>
          <p:cNvPr id="10244" name="Picture 4" descr="C:\Users\Meganet Info\Desktop\s\taref\C36X014\20160702_1217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971550"/>
            <a:ext cx="2520280" cy="331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taref\C36X014\20160702_121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3835152" cy="3200400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taref\C36X014\20160702_1218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71549"/>
            <a:ext cx="3472408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taref\C36X014\20160702_121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771550"/>
            <a:ext cx="4480520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5362" name="Picture 2" descr="C:\Users\Meganet Info\Desktop\s\taref\C36X014\20160702_112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971550"/>
            <a:ext cx="530195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6386" name="Picture 2" descr="C:\Users\Meganet Info\Desktop\s\taref\C36X014\20160702_122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699542"/>
            <a:ext cx="4680520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14\20160702_101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699542"/>
            <a:ext cx="5184576" cy="34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14\20160702_122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771550"/>
            <a:ext cx="4824536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5" name="Picture 3" descr="C:\Users\Meganet Info\Desktop\s\taref\C36X014\20160702_101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771550"/>
            <a:ext cx="3200400" cy="3933800"/>
          </a:xfrm>
          <a:prstGeom prst="rect">
            <a:avLst/>
          </a:prstGeom>
          <a:noFill/>
        </p:spPr>
      </p:pic>
      <p:pic>
        <p:nvPicPr>
          <p:cNvPr id="3076" name="Picture 4" descr="C:\Users\Meganet Info\Desktop\s\taref\C36X014\20160702_101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771550"/>
            <a:ext cx="2912368" cy="39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smtClean="0"/>
              <a:t>Position BTS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4099" name="Picture 3" descr="C:\Users\Meganet Info\Desktop\s\taref\C36X014\20160702_101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771550"/>
            <a:ext cx="479789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2" name="Picture 2" descr="C:\Users\Meganet Info\Desktop\s\taref\C36X014\20160702_101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784849"/>
            <a:ext cx="3888432" cy="3933800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taref\C36X014\20160702_102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784849"/>
            <a:ext cx="3632448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7864" y="145597"/>
            <a:ext cx="5338936" cy="311606"/>
          </a:xfrm>
        </p:spPr>
        <p:txBody>
          <a:bodyPr/>
          <a:lstStyle/>
          <a:p>
            <a:r>
              <a:rPr lang="fr-FR" sz="2800" dirty="0" smtClean="0"/>
              <a:t>Power </a:t>
            </a:r>
            <a:r>
              <a:rPr lang="fr-FR" sz="2800" dirty="0" err="1" smtClean="0"/>
              <a:t>Suplly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13314" name="Picture 2" descr="C:\Users\Meganet Info\Desktop\s\taref\C36X014\20160702_101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771549"/>
            <a:ext cx="3200400" cy="3947099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14\20160702_101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771549"/>
            <a:ext cx="4267200" cy="3947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7" name="Picture 3" descr="C:\Users\Meganet Info\Desktop\s\taref\C36X014\20160702_121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712841"/>
            <a:ext cx="3488432" cy="4005808"/>
          </a:xfrm>
          <a:prstGeom prst="rect">
            <a:avLst/>
          </a:prstGeom>
          <a:noFill/>
        </p:spPr>
      </p:pic>
      <p:pic>
        <p:nvPicPr>
          <p:cNvPr id="6148" name="Picture 4" descr="C:\Users\Meganet Info\Desktop\s\taref\C36X014\20160702_121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712842"/>
            <a:ext cx="3200400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21986</TotalTime>
  <Words>158</Words>
  <Application>Microsoft Office PowerPoint</Application>
  <PresentationFormat>Affichage à l'écran (16:9)</PresentationFormat>
  <Paragraphs>76</Paragraphs>
  <Slides>19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169_EN_for all readers_0601</vt:lpstr>
      <vt:lpstr>1_ ZTE 2012 Template</vt:lpstr>
      <vt:lpstr>170_EN_for all readers_0601</vt:lpstr>
      <vt:lpstr>OTA 2G&amp;3G Modernization Project Site Photos Subcontractor: MGNIC  Site ID: C36X014 Installation/Swap Date: 02/07/2016  </vt:lpstr>
      <vt:lpstr>Diapositive 2</vt:lpstr>
      <vt:lpstr>Site Identification</vt:lpstr>
      <vt:lpstr> Site View outdoor  </vt:lpstr>
      <vt:lpstr> Site View Indoor </vt:lpstr>
      <vt:lpstr>Position BTS </vt:lpstr>
      <vt:lpstr>Diapositive 7</vt:lpstr>
      <vt:lpstr>Power Suplly</vt:lpstr>
      <vt:lpstr>BTS Cabinet</vt:lpstr>
      <vt:lpstr>BTS Cabinet fixation</vt:lpstr>
      <vt:lpstr>Indoor Jumpers + label</vt:lpstr>
      <vt:lpstr>Cable Tray</vt:lpstr>
      <vt:lpstr>BBU (Connectivity and labeling) </vt:lpstr>
      <vt:lpstr>RSU/RRU</vt:lpstr>
      <vt:lpstr>Grounding Indoor</vt:lpstr>
      <vt:lpstr>Power Supply</vt:lpstr>
      <vt:lpstr>Cleanup</vt:lpstr>
      <vt:lpstr>Others</vt:lpstr>
      <vt:lpstr>Diapositive 19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1269</cp:revision>
  <dcterms:created xsi:type="dcterms:W3CDTF">2012-06-06T03:03:43Z</dcterms:created>
  <dcterms:modified xsi:type="dcterms:W3CDTF">2016-07-03T01:43:08Z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