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5" r:id="rId5"/>
    <p:sldId id="654" r:id="rId6"/>
    <p:sldId id="739" r:id="rId7"/>
    <p:sldId id="703" r:id="rId8"/>
    <p:sldId id="756" r:id="rId9"/>
    <p:sldId id="737" r:id="rId10"/>
    <p:sldId id="705" r:id="rId11"/>
    <p:sldId id="740" r:id="rId12"/>
    <p:sldId id="708" r:id="rId13"/>
    <p:sldId id="744" r:id="rId14"/>
    <p:sldId id="738" r:id="rId15"/>
    <p:sldId id="755" r:id="rId16"/>
    <p:sldId id="743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2016/6/30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C36X018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27/06/2016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1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7" y="857238"/>
            <a:ext cx="5214974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5" y="714362"/>
            <a:ext cx="5214974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5" y="555527"/>
            <a:ext cx="5429288" cy="43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6" name="Image 5" descr="DSC0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7" y="861015"/>
            <a:ext cx="5429288" cy="3857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C36X068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13x131\O13x131\20160613_09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  <p:pic>
        <p:nvPicPr>
          <p:cNvPr id="8" name="Image 7" descr="DSC01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99" y="555526"/>
            <a:ext cx="6858001" cy="4163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INtdoor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87" y="1071551"/>
            <a:ext cx="3857625" cy="369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DSC019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7"/>
            <a:ext cx="3857625" cy="3984553"/>
          </a:xfrm>
          <a:prstGeom prst="rect">
            <a:avLst/>
          </a:prstGeom>
        </p:spPr>
      </p:pic>
      <p:pic>
        <p:nvPicPr>
          <p:cNvPr id="8" name="Image 7" descr="DSC01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857237"/>
            <a:ext cx="3857625" cy="386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7" name="Image 6" descr="DSC0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89559"/>
            <a:ext cx="3857625" cy="3929090"/>
          </a:xfrm>
          <a:prstGeom prst="rect">
            <a:avLst/>
          </a:prstGeom>
        </p:spPr>
      </p:pic>
      <p:pic>
        <p:nvPicPr>
          <p:cNvPr id="9" name="Image 8" descr="DSC0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789558"/>
            <a:ext cx="3857625" cy="39290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9" name="Picture 3" descr="C:\Users\Meganet Info\Desktop\s\O13x131\O13x131\20160529_161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527" y="971550"/>
            <a:ext cx="403368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DSC01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55527"/>
            <a:ext cx="3857625" cy="4192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DSC02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39480"/>
            <a:ext cx="3857625" cy="3979170"/>
          </a:xfrm>
          <a:prstGeom prst="rect">
            <a:avLst/>
          </a:prstGeom>
        </p:spPr>
      </p:pic>
      <p:pic>
        <p:nvPicPr>
          <p:cNvPr id="10" name="Image 9" descr="DSC02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739479"/>
            <a:ext cx="3857625" cy="397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22099</TotalTime>
  <Words>158</Words>
  <Application>Microsoft Office PowerPoint</Application>
  <PresentationFormat>Affichage à l'écran (16:9)</PresentationFormat>
  <Paragraphs>62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169_EN_for all readers_0601</vt:lpstr>
      <vt:lpstr>1_ ZTE 2012 Template</vt:lpstr>
      <vt:lpstr>170_EN_for all readers_0601</vt:lpstr>
      <vt:lpstr>OTA 2G&amp;3G Modernization Project Site Photos Subcontractor: MGNIC  Site ID: C36X018 Installation/Swap Date: 27/06/2016 </vt:lpstr>
      <vt:lpstr>Diapositive 2</vt:lpstr>
      <vt:lpstr>Site Identification</vt:lpstr>
      <vt:lpstr> Site View INtdoor  </vt:lpstr>
      <vt:lpstr> Site View Indoor BEFOR </vt:lpstr>
      <vt:lpstr>Diapositive 6</vt:lpstr>
      <vt:lpstr>Diapositive 7</vt:lpstr>
      <vt:lpstr>Node B Cabinet</vt:lpstr>
      <vt:lpstr>Indoor Jumpers + label</vt:lpstr>
      <vt:lpstr>RSU/RRU</vt:lpstr>
      <vt:lpstr>Antennas</vt:lpstr>
      <vt:lpstr>View Génarale </vt:lpstr>
      <vt:lpstr>View Genarele INDOOR after </vt:lpstr>
      <vt:lpstr>Diapositive 14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1274</cp:revision>
  <dcterms:created xsi:type="dcterms:W3CDTF">2012-06-06T03:03:43Z</dcterms:created>
  <dcterms:modified xsi:type="dcterms:W3CDTF">2016-06-29T22:50:27Z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