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18"/>
  </p:notesMasterIdLst>
  <p:handoutMasterIdLst>
    <p:handoutMasterId r:id="rId19"/>
  </p:handoutMasterIdLst>
  <p:sldIdLst>
    <p:sldId id="256" r:id="rId4"/>
    <p:sldId id="265" r:id="rId5"/>
    <p:sldId id="654" r:id="rId6"/>
    <p:sldId id="739" r:id="rId7"/>
    <p:sldId id="703" r:id="rId8"/>
    <p:sldId id="756" r:id="rId9"/>
    <p:sldId id="737" r:id="rId10"/>
    <p:sldId id="705" r:id="rId11"/>
    <p:sldId id="740" r:id="rId12"/>
    <p:sldId id="708" r:id="rId13"/>
    <p:sldId id="744" r:id="rId14"/>
    <p:sldId id="738" r:id="rId15"/>
    <p:sldId id="755" r:id="rId16"/>
    <p:sldId id="743" r:id="rId17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2016/7/9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2016/7/9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</a:t>
            </a:r>
            <a:r>
              <a:rPr lang="fr-FR" baseline="0" dirty="0" smtClean="0"/>
              <a:t> antennes sont </a:t>
            </a:r>
            <a:r>
              <a:rPr lang="fr-FR" baseline="0" dirty="0" err="1" smtClean="0"/>
              <a:t>desinstallés</a:t>
            </a:r>
            <a:r>
              <a:rPr lang="fr-FR" baseline="0" dirty="0" smtClean="0"/>
              <a:t> d’un autre site avec le même code site O13X131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 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C36X021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30/06/2016</a:t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DSC02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3627" y="714362"/>
            <a:ext cx="4500581" cy="4004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b="1" i="1" kern="0" dirty="0" smtClean="0">
                <a:solidFill>
                  <a:srgbClr val="0070C0"/>
                </a:solidFill>
                <a:latin typeface="+mn-lt"/>
                <a:ea typeface="微软雅黑" pitchFamily="34" charset="-122"/>
                <a:cs typeface="Arial" pitchFamily="34" charset="0"/>
              </a:rPr>
              <a:t>GROUND /LABEL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DSC02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850755"/>
            <a:ext cx="3857625" cy="3867894"/>
          </a:xfrm>
          <a:prstGeom prst="rect">
            <a:avLst/>
          </a:prstGeom>
        </p:spPr>
      </p:pic>
      <p:pic>
        <p:nvPicPr>
          <p:cNvPr id="10" name="Image 9" descr="DSC020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5628" y="850754"/>
            <a:ext cx="3857655" cy="3867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Génarale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Image 8" descr="DSC02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928676"/>
            <a:ext cx="6858001" cy="37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45597"/>
            <a:ext cx="6275040" cy="311606"/>
          </a:xfrm>
        </p:spPr>
        <p:txBody>
          <a:bodyPr/>
          <a:lstStyle/>
          <a:p>
            <a:r>
              <a:rPr lang="fr-FR" sz="2800" dirty="0" err="1" smtClean="0"/>
              <a:t>View</a:t>
            </a:r>
            <a:r>
              <a:rPr lang="fr-FR" sz="2800" dirty="0" smtClean="0"/>
              <a:t> </a:t>
            </a:r>
            <a:r>
              <a:rPr lang="fr-FR" sz="2800" dirty="0" err="1" smtClean="0"/>
              <a:t>Genarele</a:t>
            </a:r>
            <a:r>
              <a:rPr lang="fr-FR" sz="2800" dirty="0" smtClean="0"/>
              <a:t> INDOOR </a:t>
            </a:r>
            <a:r>
              <a:rPr lang="fr-FR" sz="2800" dirty="0" err="1" smtClean="0"/>
              <a:t>after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5" name="Image 4" descr="DSC02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947" y="857238"/>
            <a:ext cx="3857625" cy="3861411"/>
          </a:xfrm>
          <a:prstGeom prst="rect">
            <a:avLst/>
          </a:prstGeom>
        </p:spPr>
      </p:pic>
      <p:pic>
        <p:nvPicPr>
          <p:cNvPr id="7" name="Image 6" descr="DSC02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5658" y="857238"/>
            <a:ext cx="3857625" cy="3861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380311" cy="6264694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Equipments delivered</a:t>
            </a:r>
            <a:endParaRPr kumimoji="1" lang="zh-CN" altLang="en-US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C36X021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 /LABEL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Genarele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INDOOR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after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kumimoji="1" lang="en-US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6" name="Picture 2" descr="C:\Users\Meganet Info\Desktop\s\O13x131\O13x131\20160613_092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971550"/>
            <a:ext cx="5157936" cy="3200400"/>
          </a:xfrm>
          <a:prstGeom prst="rect">
            <a:avLst/>
          </a:prstGeom>
          <a:noFill/>
        </p:spPr>
      </p:pic>
      <p:pic>
        <p:nvPicPr>
          <p:cNvPr id="7" name="Image 6" descr="DSC02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99" y="785800"/>
            <a:ext cx="6858001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DSC02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714362"/>
            <a:ext cx="4857784" cy="4004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Image 8" descr="DSC02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34096"/>
            <a:ext cx="3857625" cy="3984553"/>
          </a:xfrm>
          <a:prstGeom prst="rect">
            <a:avLst/>
          </a:prstGeom>
        </p:spPr>
      </p:pic>
      <p:pic>
        <p:nvPicPr>
          <p:cNvPr id="10" name="Image 9" descr="DSC02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99" y="734096"/>
            <a:ext cx="3857625" cy="3984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428728" y="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              </a:t>
            </a:r>
            <a:r>
              <a:rPr kumimoji="1" lang="en-US" altLang="zh-CN" sz="2400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  <a:endParaRPr lang="fr-FR" sz="2400" b="1" dirty="0"/>
          </a:p>
        </p:txBody>
      </p:sp>
      <p:pic>
        <p:nvPicPr>
          <p:cNvPr id="7" name="Image 6" descr="DSC019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89559"/>
            <a:ext cx="3857625" cy="3929090"/>
          </a:xfrm>
          <a:prstGeom prst="rect">
            <a:avLst/>
          </a:prstGeom>
        </p:spPr>
      </p:pic>
      <p:pic>
        <p:nvPicPr>
          <p:cNvPr id="9" name="Image 8" descr="DSC02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789558"/>
            <a:ext cx="3857625" cy="39290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099" name="Picture 3" descr="C:\Users\Meganet Info\Desktop\s\O13x131\O13x131\20160529_1619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71550"/>
            <a:ext cx="4033681" cy="3200400"/>
          </a:xfrm>
          <a:prstGeom prst="rect">
            <a:avLst/>
          </a:prstGeom>
          <a:noFill/>
        </p:spPr>
      </p:pic>
      <p:pic>
        <p:nvPicPr>
          <p:cNvPr id="8" name="Image 7" descr="DSC02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5658" y="971550"/>
            <a:ext cx="385762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Image 8" descr="DSC02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3" y="785801"/>
            <a:ext cx="4249134" cy="3962244"/>
          </a:xfrm>
          <a:prstGeom prst="rect">
            <a:avLst/>
          </a:prstGeom>
        </p:spPr>
      </p:pic>
      <p:pic>
        <p:nvPicPr>
          <p:cNvPr id="10" name="Image 9" descr="DSC020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756404"/>
            <a:ext cx="3786191" cy="3962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" name="Image 9" descr="DSC02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739479"/>
            <a:ext cx="3857625" cy="3979171"/>
          </a:xfrm>
          <a:prstGeom prst="rect">
            <a:avLst/>
          </a:prstGeom>
        </p:spPr>
      </p:pic>
      <p:pic>
        <p:nvPicPr>
          <p:cNvPr id="8" name="Image 7" descr="DSC020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97" y="739477"/>
            <a:ext cx="3857625" cy="3979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22123</TotalTime>
  <Words>163</Words>
  <Application>Microsoft Office PowerPoint</Application>
  <PresentationFormat>Affichage à l'écran (16:9)</PresentationFormat>
  <Paragraphs>63</Paragraphs>
  <Slides>14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169_EN_for all readers_0601</vt:lpstr>
      <vt:lpstr>1_ ZTE 2012 Template</vt:lpstr>
      <vt:lpstr>170_EN_for all readers_0601</vt:lpstr>
      <vt:lpstr>OTA 2G&amp;3G Modernization Project Site Photos Subcontractor: MGNIC  Site ID: C36X021 Installation/Swap Date: 30/06/2016 </vt:lpstr>
      <vt:lpstr>Diapositive 2</vt:lpstr>
      <vt:lpstr>Site Identification</vt:lpstr>
      <vt:lpstr> Site View INdoor  </vt:lpstr>
      <vt:lpstr> Site View Indoor BEFOR </vt:lpstr>
      <vt:lpstr>Diapositive 6</vt:lpstr>
      <vt:lpstr>Diapositive 7</vt:lpstr>
      <vt:lpstr>Node B Cabinet</vt:lpstr>
      <vt:lpstr>Indoor Jumpers + label</vt:lpstr>
      <vt:lpstr>RSU/RRU</vt:lpstr>
      <vt:lpstr>GROUND /LABEL</vt:lpstr>
      <vt:lpstr>View Génarale </vt:lpstr>
      <vt:lpstr>View Genarele INDOOR after </vt:lpstr>
      <vt:lpstr>Diapositive 14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LENOVO</cp:lastModifiedBy>
  <cp:revision>1276</cp:revision>
  <dcterms:created xsi:type="dcterms:W3CDTF">2012-06-06T03:03:43Z</dcterms:created>
  <dcterms:modified xsi:type="dcterms:W3CDTF">2016-07-09T17:45:03Z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