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5" r:id="rId5"/>
    <p:sldId id="654" r:id="rId6"/>
    <p:sldId id="739" r:id="rId7"/>
    <p:sldId id="703" r:id="rId8"/>
    <p:sldId id="737" r:id="rId9"/>
    <p:sldId id="705" r:id="rId10"/>
    <p:sldId id="708" r:id="rId11"/>
    <p:sldId id="738" r:id="rId12"/>
    <p:sldId id="755" r:id="rId13"/>
    <p:sldId id="743" r:id="rId14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2016/6/29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2016/6/29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C36X028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29/06/2016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145597"/>
            <a:ext cx="6275040" cy="311606"/>
          </a:xfrm>
        </p:spPr>
        <p:txBody>
          <a:bodyPr/>
          <a:lstStyle/>
          <a:p>
            <a:pPr algn="ctr"/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Genarele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5" name="Image 4" descr="DSC02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24"/>
            <a:ext cx="6858001" cy="3857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</a:t>
            </a: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NOT DILEVRED at </a:t>
            </a: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C36X068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O13x131\O13x131\20160613_092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971550"/>
            <a:ext cx="5157936" cy="3200400"/>
          </a:xfrm>
          <a:prstGeom prst="rect">
            <a:avLst/>
          </a:prstGeom>
          <a:noFill/>
        </p:spPr>
      </p:pic>
      <p:pic>
        <p:nvPicPr>
          <p:cNvPr id="7" name="Image 6" descr="DSC0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99" y="971550"/>
            <a:ext cx="6858001" cy="3747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INtdoor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785799"/>
            <a:ext cx="4520544" cy="393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DSC0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555526"/>
            <a:ext cx="5786477" cy="416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Image 7" descr="DSC0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55527"/>
            <a:ext cx="6858001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Cabinet NOT DILEVRED at site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87" y="857238"/>
            <a:ext cx="3857625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dilevred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787664"/>
            <a:ext cx="6858001" cy="393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Génarale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14362"/>
            <a:ext cx="6858001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22115</TotalTime>
  <Words>131</Words>
  <Application>Microsoft Office PowerPoint</Application>
  <PresentationFormat>Affichage à l'écran (16:9)</PresentationFormat>
  <Paragraphs>50</Paragraphs>
  <Slides>11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169_EN_for all readers_0601</vt:lpstr>
      <vt:lpstr>1_ ZTE 2012 Template</vt:lpstr>
      <vt:lpstr>170_EN_for all readers_0601</vt:lpstr>
      <vt:lpstr>OTA 2G&amp;3G Modernization Project Site Photos Subcontractor: MGNIC  Site ID: C36X028 Installation/Swap Date: 29/06/2016 </vt:lpstr>
      <vt:lpstr>Diapositive 2</vt:lpstr>
      <vt:lpstr>Site Identification</vt:lpstr>
      <vt:lpstr> Site View INtdoor  </vt:lpstr>
      <vt:lpstr> Site View Indoor BEFOR </vt:lpstr>
      <vt:lpstr>Diapositive 6</vt:lpstr>
      <vt:lpstr>Node B Cabinet NOT DILEVRED at site</vt:lpstr>
      <vt:lpstr>RSU/RRU(dilevred)</vt:lpstr>
      <vt:lpstr>View Génarale </vt:lpstr>
      <vt:lpstr>View Genarele </vt:lpstr>
      <vt:lpstr>Diapositive 11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1275</cp:revision>
  <dcterms:created xsi:type="dcterms:W3CDTF">2012-06-06T03:03:43Z</dcterms:created>
  <dcterms:modified xsi:type="dcterms:W3CDTF">2016-06-29T12:19:05Z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