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5" r:id="rId5"/>
    <p:sldId id="654" r:id="rId6"/>
    <p:sldId id="703" r:id="rId7"/>
    <p:sldId id="737" r:id="rId8"/>
    <p:sldId id="745" r:id="rId9"/>
    <p:sldId id="746" r:id="rId10"/>
    <p:sldId id="705" r:id="rId11"/>
    <p:sldId id="740" r:id="rId12"/>
    <p:sldId id="713" r:id="rId13"/>
    <p:sldId id="706" r:id="rId14"/>
    <p:sldId id="748" r:id="rId15"/>
    <p:sldId id="747" r:id="rId16"/>
    <p:sldId id="710" r:id="rId17"/>
    <p:sldId id="711" r:id="rId18"/>
    <p:sldId id="733" r:id="rId19"/>
    <p:sldId id="743" r:id="rId2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********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</a:t>
            </a:r>
            <a:r>
              <a:rPr lang="fr-FR" altLang="zh-CN" b="1" i="1" dirty="0" smtClean="0">
                <a:latin typeface="+mn-lt"/>
              </a:rPr>
              <a:t>X034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02</a:t>
            </a:r>
            <a:r>
              <a:rPr lang="fr-FR" altLang="zh-CN" b="1" i="1" dirty="0" smtClean="0">
                <a:latin typeface="+mn-lt"/>
              </a:rPr>
              <a:t>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Meganet Info\Desktop\s\taref\C36X034\20160701_142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0" y="915566"/>
            <a:ext cx="2320280" cy="3803084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34\20160701_142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915566"/>
            <a:ext cx="2448272" cy="3789784"/>
          </a:xfrm>
          <a:prstGeom prst="rect">
            <a:avLst/>
          </a:prstGeom>
          <a:noFill/>
        </p:spPr>
      </p:pic>
      <p:pic>
        <p:nvPicPr>
          <p:cNvPr id="7172" name="Picture 4" descr="C:\Users\Meganet Info\Desktop\s\taref\C36X034\20160701_1423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1" y="915566"/>
            <a:ext cx="3003171" cy="378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Meganet Info\Desktop\s\taref\C36X034\20160701_142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699541"/>
            <a:ext cx="2520280" cy="4123185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taref\C36X034\20160701_1423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699541"/>
            <a:ext cx="2808312" cy="4019108"/>
          </a:xfrm>
          <a:prstGeom prst="rect">
            <a:avLst/>
          </a:prstGeom>
          <a:noFill/>
        </p:spPr>
      </p:pic>
      <p:pic>
        <p:nvPicPr>
          <p:cNvPr id="11268" name="Picture 4" descr="C:\Users\Meganet Info\Desktop\s\taref\C36X034\20160701_1423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699541"/>
            <a:ext cx="2662081" cy="401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79912" y="145597"/>
            <a:ext cx="4906888" cy="311606"/>
          </a:xfrm>
        </p:spPr>
        <p:txBody>
          <a:bodyPr/>
          <a:lstStyle/>
          <a:p>
            <a:r>
              <a:rPr kumimoji="1" lang="en-US" altLang="zh-CN" sz="32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fr-FR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pic>
        <p:nvPicPr>
          <p:cNvPr id="14338" name="Picture 2" descr="C:\Users\Meganet Info\Desktop\s\taref\C36X034\20160701_142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699542"/>
            <a:ext cx="5040560" cy="400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627784" y="145597"/>
            <a:ext cx="6059016" cy="311606"/>
          </a:xfrm>
        </p:spPr>
        <p:txBody>
          <a:bodyPr/>
          <a:lstStyle/>
          <a:p>
            <a:r>
              <a:rPr lang="fr-FR" sz="2800" dirty="0" err="1" smtClean="0"/>
              <a:t>Add</a:t>
            </a:r>
            <a:r>
              <a:rPr lang="fr-FR" sz="2800" dirty="0" smtClean="0"/>
              <a:t> New Disjoncteur 63 A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pic>
        <p:nvPicPr>
          <p:cNvPr id="12290" name="Picture 2" descr="C:\Users\Meganet Info\Desktop\s\taref\C36X034\20160701_134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71550"/>
            <a:ext cx="3547120" cy="3200400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taref\C36X034\20160701_142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Meganet Info\Desktop\s\taref\C36X034\20160701_142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739480"/>
            <a:ext cx="2448272" cy="3979169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taref\C36X034\20160701_1421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752779"/>
            <a:ext cx="2536304" cy="3965870"/>
          </a:xfrm>
          <a:prstGeom prst="rect">
            <a:avLst/>
          </a:prstGeom>
          <a:noFill/>
        </p:spPr>
      </p:pic>
      <p:pic>
        <p:nvPicPr>
          <p:cNvPr id="8196" name="Picture 4" descr="C:\Users\Meganet Info\Desktop\s\taref\C36X034\20160701_142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1" y="752779"/>
            <a:ext cx="2808313" cy="3965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New barrettes (Indoor)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taref\C36X034\20160701_142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856857"/>
            <a:ext cx="3200400" cy="3861792"/>
          </a:xfrm>
          <a:prstGeom prst="rect">
            <a:avLst/>
          </a:prstGeom>
          <a:noFill/>
        </p:spPr>
      </p:pic>
      <p:pic>
        <p:nvPicPr>
          <p:cNvPr id="9219" name="Picture 3" descr="C:\Users\Meganet Info\Desktop\s\taref\C36X034\20160701_142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856857"/>
            <a:ext cx="3488432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Meganet Info\Desktop\s\taref\C36X034\20160701_142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699542"/>
            <a:ext cx="4968552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BEFORE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AFTER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BBU/RSU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GROUNDING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CLEAN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34\20160701_142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771550"/>
            <a:ext cx="5328592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34\20160701_113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915566"/>
            <a:ext cx="460851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074" name="Picture 2" descr="C:\Users\Meganet Info\Desktop\s\taref\C36X034\20160701_113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771550"/>
            <a:ext cx="4680520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43808" y="0"/>
            <a:ext cx="5842992" cy="613006"/>
          </a:xfrm>
        </p:spPr>
        <p:txBody>
          <a:bodyPr/>
          <a:lstStyle/>
          <a:p>
            <a:r>
              <a:rPr lang="fr-FR" sz="2800" dirty="0" smtClean="0"/>
              <a:t>New Position New  BTS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pic>
        <p:nvPicPr>
          <p:cNvPr id="4098" name="Picture 2" descr="C:\Users\Meganet Info\Desktop\s\taref\C36X034\20160701_113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613006"/>
            <a:ext cx="3200400" cy="4267200"/>
          </a:xfrm>
          <a:prstGeom prst="rect">
            <a:avLst/>
          </a:prstGeom>
          <a:noFill/>
        </p:spPr>
      </p:pic>
      <p:pic>
        <p:nvPicPr>
          <p:cNvPr id="4099" name="Picture 3" descr="C:\Users\Meganet Info\Desktop\s\taref\C36X034\20160701_113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613006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145597"/>
            <a:ext cx="5554960" cy="311606"/>
          </a:xfrm>
        </p:spPr>
        <p:txBody>
          <a:bodyPr/>
          <a:lstStyle/>
          <a:p>
            <a:r>
              <a:rPr lang="fr-FR" sz="2800" dirty="0" smtClean="0"/>
              <a:t>DC </a:t>
            </a:r>
            <a:r>
              <a:rPr lang="fr-FR" sz="2800" dirty="0" err="1" smtClean="0"/>
              <a:t>Breaker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10242" name="Picture 2" descr="C:\Users\Meganet Info\Desktop\s\taref\C36X034\20160701_120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71550"/>
            <a:ext cx="3763144" cy="3200400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taref\C36X034\20160701_132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083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taref\C36X034\20160701_142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3907160" cy="3400400"/>
          </a:xfrm>
          <a:prstGeom prst="rect">
            <a:avLst/>
          </a:prstGeom>
          <a:noFill/>
        </p:spPr>
      </p:pic>
      <p:pic>
        <p:nvPicPr>
          <p:cNvPr id="5123" name="Picture 3" descr="C:\Users\Meganet Info\Desktop\s\taref\C36X034\20160701_1423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71550"/>
            <a:ext cx="3456384" cy="3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Meganet Info\Desktop\s\taref\C36X034\20160701_142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699541"/>
            <a:ext cx="3200400" cy="4123185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taref\C36X034\20160701_1422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699541"/>
            <a:ext cx="3488432" cy="401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21991</TotalTime>
  <Words>154</Words>
  <Application>Microsoft Office PowerPoint</Application>
  <PresentationFormat>Affichage à l'écran (16:9)</PresentationFormat>
  <Paragraphs>67</Paragraphs>
  <Slides>17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169_EN_for all readers_0601</vt:lpstr>
      <vt:lpstr>1_ ZTE 2012 Template</vt:lpstr>
      <vt:lpstr>170_EN_for all readers_0601</vt:lpstr>
      <vt:lpstr>OTA 2G&amp;3G Modernization Project Site Photos Subcontractor: ******** Site ID: C36X034 Installation/Swap Date: 02/07/2016 </vt:lpstr>
      <vt:lpstr>Diapositive 2</vt:lpstr>
      <vt:lpstr>Site Identification</vt:lpstr>
      <vt:lpstr> Site View Indoor </vt:lpstr>
      <vt:lpstr>Diapositive 5</vt:lpstr>
      <vt:lpstr>New Position New  BTS</vt:lpstr>
      <vt:lpstr>DC Breaker </vt:lpstr>
      <vt:lpstr>BTS</vt:lpstr>
      <vt:lpstr>Indoor Jumpers + label</vt:lpstr>
      <vt:lpstr>Cable Tray</vt:lpstr>
      <vt:lpstr>BBU (Connectivity and labeling) </vt:lpstr>
      <vt:lpstr>RSU/RRU</vt:lpstr>
      <vt:lpstr>Add New Disjoncteur 63 A</vt:lpstr>
      <vt:lpstr>Grounding / Grounding Bar (Indoor and/or Outdoor)</vt:lpstr>
      <vt:lpstr>New barrettes (Indoor)</vt:lpstr>
      <vt:lpstr>Cleanup</vt:lpstr>
      <vt:lpstr>Diapositive 17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1269</cp:revision>
  <dcterms:created xsi:type="dcterms:W3CDTF">2012-06-06T03:03:43Z</dcterms:created>
  <dcterms:modified xsi:type="dcterms:W3CDTF">2016-07-02T00:41:50Z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