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5" r:id="rId5"/>
    <p:sldId id="654" r:id="rId6"/>
    <p:sldId id="739" r:id="rId7"/>
    <p:sldId id="703" r:id="rId8"/>
    <p:sldId id="756" r:id="rId9"/>
    <p:sldId id="737" r:id="rId10"/>
    <p:sldId id="705" r:id="rId11"/>
    <p:sldId id="757" r:id="rId12"/>
    <p:sldId id="740" r:id="rId13"/>
    <p:sldId id="708" r:id="rId14"/>
    <p:sldId id="744" r:id="rId15"/>
    <p:sldId id="738" r:id="rId16"/>
    <p:sldId id="755" r:id="rId17"/>
    <p:sldId id="743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C36X040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30/06/2016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39479"/>
            <a:ext cx="3857625" cy="4071948"/>
          </a:xfrm>
          <a:prstGeom prst="rect">
            <a:avLst/>
          </a:prstGeom>
        </p:spPr>
      </p:pic>
      <p:pic>
        <p:nvPicPr>
          <p:cNvPr id="9" name="Image 8" descr="DSC02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739479"/>
            <a:ext cx="4143404" cy="407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3" y="785800"/>
            <a:ext cx="4929222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0755"/>
            <a:ext cx="3857625" cy="3867894"/>
          </a:xfrm>
          <a:prstGeom prst="rect">
            <a:avLst/>
          </a:prstGeom>
        </p:spPr>
      </p:pic>
      <p:pic>
        <p:nvPicPr>
          <p:cNvPr id="10" name="Image 9" descr="DSC02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628" y="850754"/>
            <a:ext cx="3857655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928676"/>
            <a:ext cx="6715148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Image 5" descr="DSC02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8139"/>
            <a:ext cx="3857625" cy="4000510"/>
          </a:xfrm>
          <a:prstGeom prst="rect">
            <a:avLst/>
          </a:prstGeom>
        </p:spPr>
      </p:pic>
      <p:pic>
        <p:nvPicPr>
          <p:cNvPr id="8" name="Image 7" descr="DSC02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9106" y="746713"/>
            <a:ext cx="4357694" cy="397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C36X040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932435"/>
            <a:ext cx="6858001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3" y="928676"/>
            <a:ext cx="5092048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34096"/>
            <a:ext cx="3857625" cy="3984553"/>
          </a:xfrm>
          <a:prstGeom prst="rect">
            <a:avLst/>
          </a:prstGeom>
        </p:spPr>
      </p:pic>
      <p:pic>
        <p:nvPicPr>
          <p:cNvPr id="8" name="Image 7" descr="DSC02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34096"/>
            <a:ext cx="3857625" cy="398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6" name="Image 5" descr="DSC0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9558"/>
            <a:ext cx="3857625" cy="3929091"/>
          </a:xfrm>
          <a:prstGeom prst="rect">
            <a:avLst/>
          </a:prstGeom>
        </p:spPr>
      </p:pic>
      <p:pic>
        <p:nvPicPr>
          <p:cNvPr id="8" name="Image 7" descr="DSC02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58" y="789558"/>
            <a:ext cx="3857625" cy="3929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DSC02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971550"/>
            <a:ext cx="4082721" cy="3386150"/>
          </a:xfrm>
          <a:prstGeom prst="rect">
            <a:avLst/>
          </a:prstGeom>
        </p:spPr>
      </p:pic>
      <p:pic>
        <p:nvPicPr>
          <p:cNvPr id="9" name="Image 8" descr="DSC02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977231"/>
            <a:ext cx="3857625" cy="338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91482"/>
            <a:ext cx="3857625" cy="3927167"/>
          </a:xfrm>
          <a:prstGeom prst="rect">
            <a:avLst/>
          </a:prstGeom>
        </p:spPr>
      </p:pic>
      <p:pic>
        <p:nvPicPr>
          <p:cNvPr id="8" name="Image 7" descr="DSC02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791482"/>
            <a:ext cx="4015334" cy="392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4" name="Image 3" descr="DSC0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4" y="789577"/>
            <a:ext cx="3857625" cy="3929072"/>
          </a:xfrm>
          <a:prstGeom prst="rect">
            <a:avLst/>
          </a:prstGeom>
        </p:spPr>
      </p:pic>
      <p:pic>
        <p:nvPicPr>
          <p:cNvPr id="5" name="Image 4" descr="DSC02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789577"/>
            <a:ext cx="3725531" cy="3929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22144</TotalTime>
  <Words>172</Words>
  <Application>Microsoft Office PowerPoint</Application>
  <PresentationFormat>Affichage à l'écran (16:9)</PresentationFormat>
  <Paragraphs>66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169_EN_for all readers_0601</vt:lpstr>
      <vt:lpstr>1_ ZTE 2012 Template</vt:lpstr>
      <vt:lpstr>170_EN_for all readers_0601</vt:lpstr>
      <vt:lpstr>OTA 2G&amp;3G Modernization Project Site Photos Subcontractor: MGNIC  Site ID: C36X040 Installation/Swap Date: 30/06/2016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Node B Cabinet</vt:lpstr>
      <vt:lpstr>Diapositive 9</vt:lpstr>
      <vt:lpstr>Indoor Jumpers + label</vt:lpstr>
      <vt:lpstr>RSU/RRU</vt:lpstr>
      <vt:lpstr>GROUND /LABEL</vt:lpstr>
      <vt:lpstr>View Génarale </vt:lpstr>
      <vt:lpstr>View Genarele INDOOR after </vt:lpstr>
      <vt:lpstr>Diapositive 15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1277</cp:revision>
  <dcterms:created xsi:type="dcterms:W3CDTF">2012-06-06T03:03:43Z</dcterms:created>
  <dcterms:modified xsi:type="dcterms:W3CDTF">2016-07-09T17:43:30Z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