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3"/>
  </p:notesMasterIdLst>
  <p:handoutMasterIdLst>
    <p:handoutMasterId r:id="rId24"/>
  </p:handoutMasterIdLst>
  <p:sldIdLst>
    <p:sldId id="256" r:id="rId4"/>
    <p:sldId id="265" r:id="rId5"/>
    <p:sldId id="654" r:id="rId6"/>
    <p:sldId id="739" r:id="rId7"/>
    <p:sldId id="703" r:id="rId8"/>
    <p:sldId id="737" r:id="rId9"/>
    <p:sldId id="745" r:id="rId10"/>
    <p:sldId id="705" r:id="rId11"/>
    <p:sldId id="735" r:id="rId12"/>
    <p:sldId id="740" r:id="rId13"/>
    <p:sldId id="713" r:id="rId14"/>
    <p:sldId id="706" r:id="rId15"/>
    <p:sldId id="746" r:id="rId16"/>
    <p:sldId id="708" r:id="rId17"/>
    <p:sldId id="710" r:id="rId18"/>
    <p:sldId id="720" r:id="rId19"/>
    <p:sldId id="733" r:id="rId20"/>
    <p:sldId id="738" r:id="rId21"/>
    <p:sldId id="743" r:id="rId22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</a:t>
            </a:r>
            <a:r>
              <a:rPr lang="fr-FR" altLang="zh-CN" b="1" i="1" dirty="0" smtClean="0">
                <a:latin typeface="+mn-lt"/>
              </a:rPr>
              <a:t>MGNIC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</a:t>
            </a:r>
            <a:r>
              <a:rPr lang="fr-FR" altLang="zh-CN" b="1" i="1" dirty="0" smtClean="0">
                <a:latin typeface="+mn-lt"/>
              </a:rPr>
              <a:t>X052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18</a:t>
            </a:r>
            <a:r>
              <a:rPr lang="fr-FR" altLang="zh-CN" b="1" i="1" dirty="0" smtClean="0">
                <a:latin typeface="+mn-lt"/>
              </a:rPr>
              <a:t>/07/2016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Meganet Info\Desktop\s\taref\C36X052\received_173323253027113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771550"/>
            <a:ext cx="2808362" cy="3933800"/>
          </a:xfrm>
          <a:prstGeom prst="rect">
            <a:avLst/>
          </a:prstGeom>
          <a:noFill/>
        </p:spPr>
      </p:pic>
      <p:pic>
        <p:nvPicPr>
          <p:cNvPr id="6147" name="Picture 3" descr="C:\Users\Meganet Info\Desktop\s\taref\C36X052\received_173323198027119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987573"/>
            <a:ext cx="3384426" cy="383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0" name="Picture 2" descr="C:\Users\Meganet Info\Desktop\s\taref\C36X052\received_173323289693776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843557"/>
            <a:ext cx="2400300" cy="3744417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taref\C36X052\received_173322960027143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856857"/>
            <a:ext cx="2400300" cy="3731118"/>
          </a:xfrm>
          <a:prstGeom prst="rect">
            <a:avLst/>
          </a:prstGeom>
          <a:noFill/>
        </p:spPr>
      </p:pic>
      <p:pic>
        <p:nvPicPr>
          <p:cNvPr id="7172" name="Picture 4" descr="C:\Users\Meganet Info\Desktop\s\taref\C36X052\received_173323253027113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856857"/>
            <a:ext cx="2571123" cy="3731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4" name="Picture 2" descr="C:\Users\Meganet Info\Desktop\s\taref\C36X052\received_173322996360472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856857"/>
            <a:ext cx="2400300" cy="3861792"/>
          </a:xfrm>
          <a:prstGeom prst="rect">
            <a:avLst/>
          </a:prstGeom>
          <a:noFill/>
        </p:spPr>
      </p:pic>
      <p:pic>
        <p:nvPicPr>
          <p:cNvPr id="8195" name="Picture 3" descr="C:\Users\Meganet Info\Desktop\s\taref\C36X052\received_173323169693788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856857"/>
            <a:ext cx="2592288" cy="3861792"/>
          </a:xfrm>
          <a:prstGeom prst="rect">
            <a:avLst/>
          </a:prstGeom>
          <a:noFill/>
        </p:spPr>
      </p:pic>
      <p:pic>
        <p:nvPicPr>
          <p:cNvPr id="8196" name="Picture 4" descr="C:\Users\Meganet Info\Desktop\s\taref\C36X052\received_173322992360473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152" y="856857"/>
            <a:ext cx="2643131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419872" y="145597"/>
            <a:ext cx="5266928" cy="311606"/>
          </a:xfrm>
        </p:spPr>
        <p:txBody>
          <a:bodyPr/>
          <a:lstStyle/>
          <a:p>
            <a:r>
              <a:rPr lang="fr-FR" sz="2800" dirty="0" smtClean="0"/>
              <a:t>Les Alarmes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pic>
        <p:nvPicPr>
          <p:cNvPr id="14338" name="Picture 2" descr="C:\Users\Meganet Info\Desktop\s\taref\C36X052\received_17332321636045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27534"/>
            <a:ext cx="2616324" cy="4091115"/>
          </a:xfrm>
          <a:prstGeom prst="rect">
            <a:avLst/>
          </a:prstGeom>
          <a:noFill/>
        </p:spPr>
      </p:pic>
      <p:pic>
        <p:nvPicPr>
          <p:cNvPr id="14339" name="Picture 3" descr="C:\Users\Meganet Info\Desktop\s\taref\C36X052\received_17332327402711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627534"/>
            <a:ext cx="2640310" cy="4077816"/>
          </a:xfrm>
          <a:prstGeom prst="rect">
            <a:avLst/>
          </a:prstGeom>
          <a:noFill/>
        </p:spPr>
      </p:pic>
      <p:pic>
        <p:nvPicPr>
          <p:cNvPr id="14340" name="Picture 4" descr="C:\Users\Meganet Info\Desktop\s\taref\C36X052\received_173323270360445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627534"/>
            <a:ext cx="2827040" cy="4077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Meganet Info\Desktop\s\taref\C36X052\received_173322996360472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6" y="843558"/>
            <a:ext cx="3645008" cy="3861792"/>
          </a:xfrm>
          <a:prstGeom prst="rect">
            <a:avLst/>
          </a:prstGeom>
          <a:noFill/>
        </p:spPr>
      </p:pic>
      <p:pic>
        <p:nvPicPr>
          <p:cNvPr id="9219" name="Picture 3" descr="C:\Users\Meganet Info\Desktop\s\taref\C36X052\received_173323198027119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843558"/>
            <a:ext cx="3504406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Meganet Info\Desktop\s\taref\C36X052\received_173323228027116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30" y="771550"/>
            <a:ext cx="3576414" cy="3947099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taref\C36X052\received_173322956693810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71549"/>
            <a:ext cx="3475112" cy="394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Meganet Info\Desktop\s\taref\C36X052\received_173322978693807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843558"/>
            <a:ext cx="2400300" cy="3861792"/>
          </a:xfrm>
          <a:prstGeom prst="rect">
            <a:avLst/>
          </a:prstGeom>
          <a:noFill/>
        </p:spPr>
      </p:pic>
      <p:pic>
        <p:nvPicPr>
          <p:cNvPr id="12291" name="Picture 3" descr="C:\Users\Meganet Info\Desktop\s\taref\C36X052\received_173322985027140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843558"/>
            <a:ext cx="2400300" cy="3861792"/>
          </a:xfrm>
          <a:prstGeom prst="rect">
            <a:avLst/>
          </a:prstGeom>
          <a:noFill/>
        </p:spPr>
      </p:pic>
      <p:pic>
        <p:nvPicPr>
          <p:cNvPr id="12292" name="Picture 4" descr="C:\Users\Meganet Info\Desktop\s\taref\C36X052\received_173323333027105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843558"/>
            <a:ext cx="3547120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3314" name="Picture 2" descr="C:\Users\Meganet Info\Desktop\s\taref\C36X052\received_17332327736044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856857"/>
            <a:ext cx="4656534" cy="3861792"/>
          </a:xfrm>
          <a:prstGeom prst="rect">
            <a:avLst/>
          </a:prstGeom>
          <a:noFill/>
        </p:spPr>
      </p:pic>
      <p:pic>
        <p:nvPicPr>
          <p:cNvPr id="13315" name="Picture 3" descr="C:\Users\Meganet Info\Desktop\s\taref\C36X052\received_173323267360445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856857"/>
            <a:ext cx="2832348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Others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IDENTIFICATION  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VIEW OUTDOOR/INDOOR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INSTALL NEW BTS 2G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BBU/RSU  CONNECTIVITY AND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JUMPER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CLEAN UP SITE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taref\C36X052\20160718_102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699542"/>
            <a:ext cx="4320480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taref\C36X052\received_173323284027110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843558"/>
            <a:ext cx="3888432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4" name="Picture 2" descr="C:\Users\Meganet Info\Desktop\s\taref\C36X052\20160718_102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771550"/>
            <a:ext cx="472588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sz="2800" b="1" kern="0" dirty="0" smtClean="0">
                <a:solidFill>
                  <a:schemeClr val="tx2"/>
                </a:solidFill>
                <a:ea typeface="+mj-ea"/>
                <a:cs typeface="+mj-cs"/>
              </a:rPr>
              <a:t>IDU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5362" name="Picture 2" descr="C:\Users\Meganet Info\Desktop\s\taref\C36X052\20160718_102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059582"/>
            <a:ext cx="4480520" cy="3645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27784" y="145597"/>
            <a:ext cx="6059016" cy="311606"/>
          </a:xfrm>
        </p:spPr>
        <p:txBody>
          <a:bodyPr/>
          <a:lstStyle/>
          <a:p>
            <a:r>
              <a:rPr lang="fr-FR" sz="2800" dirty="0" smtClean="0"/>
              <a:t>POWER SUPPLY 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pic>
        <p:nvPicPr>
          <p:cNvPr id="11266" name="Picture 2" descr="C:\Users\Meganet Info\Desktop\s\taref\C36X052\received_173322978693807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699542"/>
            <a:ext cx="3240360" cy="4019107"/>
          </a:xfrm>
          <a:prstGeom prst="rect">
            <a:avLst/>
          </a:prstGeom>
          <a:noFill/>
        </p:spPr>
      </p:pic>
      <p:pic>
        <p:nvPicPr>
          <p:cNvPr id="11267" name="Picture 3" descr="C:\Users\Meganet Info\Desktop\s\taref\C36X052\received_173323337693772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699543"/>
            <a:ext cx="4267200" cy="4019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4098" name="Picture 2" descr="C:\Users\Meganet Info\Desktop\s\taref\C36X052\received_173323209027118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987574"/>
            <a:ext cx="4392488" cy="371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Cabinet fixation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C:\Users\Meganet Info\Desktop\s\taref\C36X052\received_17332336602710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059582"/>
            <a:ext cx="3672408" cy="2985656"/>
          </a:xfrm>
          <a:prstGeom prst="rect">
            <a:avLst/>
          </a:prstGeom>
          <a:noFill/>
        </p:spPr>
      </p:pic>
      <p:pic>
        <p:nvPicPr>
          <p:cNvPr id="5123" name="Picture 3" descr="C:\Users\Meganet Info\Desktop\s\taref\C36X052\received_173323355360436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083" y="1059582"/>
            <a:ext cx="4267200" cy="298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21988</TotalTime>
  <Words>172</Words>
  <Application>Microsoft Office PowerPoint</Application>
  <PresentationFormat>Affichage à l'écran (16:9)</PresentationFormat>
  <Paragraphs>79</Paragraphs>
  <Slides>19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169_EN_for all readers_0601</vt:lpstr>
      <vt:lpstr>1_ ZTE 2012 Template</vt:lpstr>
      <vt:lpstr>170_EN_for all readers_0601</vt:lpstr>
      <vt:lpstr>OTA 2G&amp;3G Modernization Project Site Photos Subcontractor: MGNIC Site ID: C36X052 Installation/Swap Date: 18/07/2016 </vt:lpstr>
      <vt:lpstr>Diapositive 2</vt:lpstr>
      <vt:lpstr>Site Identification</vt:lpstr>
      <vt:lpstr> Site View outdoor  </vt:lpstr>
      <vt:lpstr> Site View Indoor </vt:lpstr>
      <vt:lpstr>Diapositive 6</vt:lpstr>
      <vt:lpstr>POWER SUPPLY </vt:lpstr>
      <vt:lpstr>BTS Cabinet</vt:lpstr>
      <vt:lpstr>BTS Cabinet fixation</vt:lpstr>
      <vt:lpstr>Indoor Jumpers + label</vt:lpstr>
      <vt:lpstr>Cable Tray</vt:lpstr>
      <vt:lpstr>BBU (Connectivity and labeling) </vt:lpstr>
      <vt:lpstr>Les Alarmes</vt:lpstr>
      <vt:lpstr>RSU/RRU</vt:lpstr>
      <vt:lpstr>Grounding Indoor</vt:lpstr>
      <vt:lpstr>Power Supply</vt:lpstr>
      <vt:lpstr>Cleanup</vt:lpstr>
      <vt:lpstr>Others</vt:lpstr>
      <vt:lpstr>Diapositive 19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1269</cp:revision>
  <dcterms:created xsi:type="dcterms:W3CDTF">2012-06-06T03:03:43Z</dcterms:created>
  <dcterms:modified xsi:type="dcterms:W3CDTF">2016-07-18T21:27:05Z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