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62" r:id="rId2"/>
    <p:sldMasterId id="2147483681" r:id="rId3"/>
  </p:sldMasterIdLst>
  <p:notesMasterIdLst>
    <p:notesMasterId r:id="rId23"/>
  </p:notesMasterIdLst>
  <p:handoutMasterIdLst>
    <p:handoutMasterId r:id="rId24"/>
  </p:handoutMasterIdLst>
  <p:sldIdLst>
    <p:sldId id="256" r:id="rId4"/>
    <p:sldId id="265" r:id="rId5"/>
    <p:sldId id="654" r:id="rId6"/>
    <p:sldId id="739" r:id="rId7"/>
    <p:sldId id="703" r:id="rId8"/>
    <p:sldId id="705" r:id="rId9"/>
    <p:sldId id="735" r:id="rId10"/>
    <p:sldId id="740" r:id="rId11"/>
    <p:sldId id="745" r:id="rId12"/>
    <p:sldId id="746" r:id="rId13"/>
    <p:sldId id="747" r:id="rId14"/>
    <p:sldId id="710" r:id="rId15"/>
    <p:sldId id="748" r:id="rId16"/>
    <p:sldId id="717" r:id="rId17"/>
    <p:sldId id="720" r:id="rId18"/>
    <p:sldId id="749" r:id="rId19"/>
    <p:sldId id="733" r:id="rId20"/>
    <p:sldId id="738" r:id="rId21"/>
    <p:sldId id="743" r:id="rId22"/>
  </p:sldIdLst>
  <p:sldSz cx="9144000" cy="5143500" type="screen16x9"/>
  <p:notesSz cx="6858000" cy="9144000"/>
  <p:defaultTextStyle>
    <a:defPPr>
      <a:defRPr lang="zh-CN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75CC"/>
    <a:srgbClr val="A20000"/>
    <a:srgbClr val="BF3223"/>
    <a:srgbClr val="8AC7FE"/>
    <a:srgbClr val="0088EE"/>
    <a:srgbClr val="921916"/>
    <a:srgbClr val="B63628"/>
    <a:srgbClr val="AE1E1A"/>
    <a:srgbClr val="F9F9F9"/>
    <a:srgbClr val="0070C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26" autoAdjust="0"/>
    <p:restoredTop sz="75527" autoAdjust="0"/>
  </p:normalViewPr>
  <p:slideViewPr>
    <p:cSldViewPr snapToObjects="1">
      <p:cViewPr varScale="1">
        <p:scale>
          <a:sx n="72" d="100"/>
          <a:sy n="72" d="100"/>
        </p:scale>
        <p:origin x="-1350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 snapToObjects="1">
      <p:cViewPr varScale="1">
        <p:scale>
          <a:sx n="77" d="100"/>
          <a:sy n="77" d="100"/>
        </p:scale>
        <p:origin x="-2094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452C20-3653-4C40-90D3-54A0135C2320}" type="datetime1">
              <a:rPr kumimoji="1" lang="zh-CN" altLang="en-US" smtClean="0"/>
              <a:pPr/>
              <a:t>2016/7/17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724EEA-D4D5-6F41-A804-635C9D876C0D}" type="slidenum">
              <a:rPr kumimoji="1" lang="zh-CN" altLang="en-US" smtClean="0"/>
              <a:pPr/>
              <a:t>‹N°›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47933297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DC9FD4-4527-CE4C-AC60-89A2517129D2}" type="datetime1">
              <a:rPr kumimoji="1" lang="zh-CN" altLang="en-US" smtClean="0"/>
              <a:pPr/>
              <a:t>2016/7/17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DCE3B8-E554-904A-896A-44DF9E3C7B3D}" type="slidenum">
              <a:rPr kumimoji="1" lang="zh-CN" altLang="en-US" smtClean="0"/>
              <a:pPr/>
              <a:t>‹N°›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66959422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CE3B8-E554-904A-896A-44DF9E3C7B3D}" type="slidenum">
              <a:rPr kumimoji="1" lang="zh-CN" altLang="en-US" smtClean="0"/>
              <a:pPr/>
              <a:t>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7629624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CE3B8-E554-904A-896A-44DF9E3C7B3D}" type="slidenum">
              <a:rPr kumimoji="1" lang="zh-CN" altLang="en-US" smtClean="0"/>
              <a:pPr/>
              <a:t>2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fld id="{C1B65B15-32B3-482A-9ADF-F2EA24D4B7E8}" type="slidenum">
              <a:rPr lang="zh-CN" altLang="en-US" smtClean="0"/>
              <a:pPr/>
              <a:t>‹N°›</a:t>
            </a:fld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xmlns="" val="1524860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和内容"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8401065" y="97631"/>
            <a:ext cx="622285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700" dirty="0">
                <a:solidFill>
                  <a:srgbClr val="656565"/>
                </a:solidFill>
                <a:latin typeface="Arial"/>
                <a:ea typeface="微软雅黑"/>
                <a:cs typeface="Arial"/>
              </a:rPr>
              <a:t>&gt; </a:t>
            </a:r>
            <a:r>
              <a:rPr lang="zh-CN" altLang="en-US" sz="700" dirty="0">
                <a:solidFill>
                  <a:srgbClr val="656565"/>
                </a:solidFill>
                <a:latin typeface="Arial"/>
                <a:ea typeface="微软雅黑"/>
                <a:cs typeface="Arial"/>
              </a:rPr>
              <a:t>内部公开</a:t>
            </a:r>
          </a:p>
        </p:txBody>
      </p:sp>
      <p:sp>
        <p:nvSpPr>
          <p:cNvPr id="5" name="文本框 1"/>
          <p:cNvSpPr txBox="1"/>
          <p:nvPr userDrawn="1"/>
        </p:nvSpPr>
        <p:spPr>
          <a:xfrm>
            <a:off x="-1335088" y="2711054"/>
            <a:ext cx="184731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 dirty="0">
              <a:latin typeface="+mn-lt"/>
              <a:ea typeface="+mn-ea"/>
            </a:endParaRPr>
          </a:p>
        </p:txBody>
      </p:sp>
      <p:grpSp>
        <p:nvGrpSpPr>
          <p:cNvPr id="2" name="组合 25"/>
          <p:cNvGrpSpPr>
            <a:grpSpLocks/>
          </p:cNvGrpSpPr>
          <p:nvPr userDrawn="1"/>
        </p:nvGrpSpPr>
        <p:grpSpPr bwMode="auto">
          <a:xfrm>
            <a:off x="9151938" y="2880123"/>
            <a:ext cx="1360487" cy="2051477"/>
            <a:chOff x="9152238" y="3839666"/>
            <a:chExt cx="1360488" cy="2736381"/>
          </a:xfrm>
        </p:grpSpPr>
        <p:grpSp>
          <p:nvGrpSpPr>
            <p:cNvPr id="3" name="组 19"/>
            <p:cNvGrpSpPr>
              <a:grpSpLocks/>
            </p:cNvGrpSpPr>
            <p:nvPr userDrawn="1"/>
          </p:nvGrpSpPr>
          <p:grpSpPr bwMode="auto">
            <a:xfrm>
              <a:off x="9272888" y="5230865"/>
              <a:ext cx="935038" cy="1345182"/>
              <a:chOff x="9286972" y="1725001"/>
              <a:chExt cx="935038" cy="1345182"/>
            </a:xfrm>
          </p:grpSpPr>
          <p:grpSp>
            <p:nvGrpSpPr>
              <p:cNvPr id="6" name="组 20"/>
              <p:cNvGrpSpPr>
                <a:grpSpLocks/>
              </p:cNvGrpSpPr>
              <p:nvPr userDrawn="1"/>
            </p:nvGrpSpPr>
            <p:grpSpPr bwMode="auto">
              <a:xfrm>
                <a:off x="9286972" y="1725001"/>
                <a:ext cx="804863" cy="298607"/>
                <a:chOff x="9286972" y="1725001"/>
                <a:chExt cx="804863" cy="298607"/>
              </a:xfrm>
            </p:grpSpPr>
            <p:sp>
              <p:nvSpPr>
                <p:cNvPr id="20" name="矩形 19"/>
                <p:cNvSpPr/>
                <p:nvPr userDrawn="1"/>
              </p:nvSpPr>
              <p:spPr>
                <a:xfrm>
                  <a:off x="9286972" y="1725001"/>
                  <a:ext cx="254000" cy="244571"/>
                </a:xfrm>
                <a:prstGeom prst="rect">
                  <a:avLst/>
                </a:prstGeom>
                <a:solidFill>
                  <a:srgbClr val="005BAA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21" name="文本框 43"/>
                <p:cNvSpPr txBox="1"/>
                <p:nvPr userDrawn="1"/>
              </p:nvSpPr>
              <p:spPr>
                <a:xfrm>
                  <a:off x="9504459" y="1756763"/>
                  <a:ext cx="587376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G91, B170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grpSp>
            <p:nvGrpSpPr>
              <p:cNvPr id="7" name="组 21"/>
              <p:cNvGrpSpPr>
                <a:grpSpLocks/>
              </p:cNvGrpSpPr>
              <p:nvPr userDrawn="1"/>
            </p:nvGrpSpPr>
            <p:grpSpPr bwMode="auto">
              <a:xfrm>
                <a:off x="9286972" y="2052155"/>
                <a:ext cx="935038" cy="308136"/>
                <a:chOff x="9286972" y="2052155"/>
                <a:chExt cx="935038" cy="308136"/>
              </a:xfrm>
            </p:grpSpPr>
            <p:sp>
              <p:nvSpPr>
                <p:cNvPr id="18" name="矩形 17"/>
                <p:cNvSpPr/>
                <p:nvPr userDrawn="1"/>
              </p:nvSpPr>
              <p:spPr>
                <a:xfrm>
                  <a:off x="9286972" y="2052155"/>
                  <a:ext cx="254000" cy="265216"/>
                </a:xfrm>
                <a:prstGeom prst="rect">
                  <a:avLst/>
                </a:prstGeom>
                <a:solidFill>
                  <a:srgbClr val="0089C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19" name="文本框 41"/>
                <p:cNvSpPr txBox="1"/>
                <p:nvPr userDrawn="1"/>
              </p:nvSpPr>
              <p:spPr>
                <a:xfrm>
                  <a:off x="9504459" y="2093446"/>
                  <a:ext cx="717551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G137, B207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grpSp>
            <p:nvGrpSpPr>
              <p:cNvPr id="9" name="组 22"/>
              <p:cNvGrpSpPr>
                <a:grpSpLocks/>
              </p:cNvGrpSpPr>
              <p:nvPr userDrawn="1"/>
            </p:nvGrpSpPr>
            <p:grpSpPr bwMode="auto">
              <a:xfrm>
                <a:off x="9286972" y="2411071"/>
                <a:ext cx="935038" cy="298607"/>
                <a:chOff x="9286972" y="2411071"/>
                <a:chExt cx="935038" cy="298607"/>
              </a:xfrm>
            </p:grpSpPr>
            <p:sp>
              <p:nvSpPr>
                <p:cNvPr id="16" name="矩形 15"/>
                <p:cNvSpPr/>
                <p:nvPr userDrawn="1"/>
              </p:nvSpPr>
              <p:spPr>
                <a:xfrm>
                  <a:off x="9286972" y="2411071"/>
                  <a:ext cx="254000" cy="244571"/>
                </a:xfrm>
                <a:prstGeom prst="rect">
                  <a:avLst/>
                </a:prstGeom>
                <a:solidFill>
                  <a:srgbClr val="00AEE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17" name="文本框 39"/>
                <p:cNvSpPr txBox="1"/>
                <p:nvPr userDrawn="1"/>
              </p:nvSpPr>
              <p:spPr>
                <a:xfrm>
                  <a:off x="9504459" y="2442833"/>
                  <a:ext cx="717551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G174, B239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sp>
            <p:nvSpPr>
              <p:cNvPr id="13" name="矩形 12"/>
              <p:cNvSpPr/>
              <p:nvPr userDrawn="1"/>
            </p:nvSpPr>
            <p:spPr>
              <a:xfrm>
                <a:off x="9286972" y="2773164"/>
                <a:ext cx="254000" cy="254100"/>
              </a:xfrm>
              <a:prstGeom prst="rect">
                <a:avLst/>
              </a:prstGeom>
              <a:solidFill>
                <a:srgbClr val="00ABB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1" lang="zh-CN" altLang="en-US"/>
              </a:p>
            </p:txBody>
          </p:sp>
          <p:sp>
            <p:nvSpPr>
              <p:cNvPr id="15" name="文本框 37"/>
              <p:cNvSpPr txBox="1"/>
              <p:nvPr userDrawn="1"/>
            </p:nvSpPr>
            <p:spPr>
              <a:xfrm>
                <a:off x="9504459" y="2803338"/>
                <a:ext cx="717551" cy="26684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1" lang="en-US" altLang="zh-CN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rPr>
                  <a:t>G171, B189</a:t>
                </a:r>
                <a:endParaRPr kumimoji="1" lang="zh-CN" altLang="en-US" sz="700" i="1" dirty="0">
                  <a:solidFill>
                    <a:schemeClr val="bg1"/>
                  </a:solidFill>
                  <a:latin typeface="Times"/>
                  <a:ea typeface="+mn-ea"/>
                  <a:cs typeface="Times"/>
                </a:endParaRPr>
              </a:p>
            </p:txBody>
          </p:sp>
        </p:grpSp>
        <p:sp>
          <p:nvSpPr>
            <p:cNvPr id="8" name="Rectangle 8"/>
            <p:cNvSpPr>
              <a:spLocks noChangeArrowheads="1"/>
            </p:cNvSpPr>
            <p:nvPr userDrawn="1"/>
          </p:nvSpPr>
          <p:spPr bwMode="auto">
            <a:xfrm>
              <a:off x="9152238" y="3839666"/>
              <a:ext cx="1360488" cy="1254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lIns="108000" tIns="0" rIns="93442" bIns="46725"/>
            <a:lstStyle/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标题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字体</a:t>
              </a:r>
              <a:r>
                <a:rPr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微软雅黑</a:t>
              </a: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字号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en-US"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30-32pt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颜色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主题蓝色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正文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(1-5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级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)</a:t>
              </a:r>
              <a:r>
                <a:rPr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字体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微软雅黑</a:t>
              </a: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字号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en-US"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28-12</a:t>
              </a:r>
              <a:r>
                <a:rPr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pt</a:t>
              </a: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颜色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黑色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</p:txBody>
        </p:sp>
      </p:grpSp>
      <p:pic>
        <p:nvPicPr>
          <p:cNvPr id="22" name="图片 23"/>
          <p:cNvPicPr>
            <a:picLocks noChangeAspect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7726" y="4957763"/>
            <a:ext cx="504825" cy="127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文本框 3"/>
          <p:cNvSpPr txBox="1"/>
          <p:nvPr userDrawn="1"/>
        </p:nvSpPr>
        <p:spPr>
          <a:xfrm>
            <a:off x="1027485" y="4946924"/>
            <a:ext cx="1490662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600" dirty="0">
                <a:latin typeface="Arial"/>
                <a:ea typeface="+mn-ea"/>
                <a:cs typeface="Arial"/>
              </a:rPr>
              <a:t>© ZTE Corporation. All rights reserved.</a:t>
            </a:r>
            <a:endParaRPr kumimoji="1" lang="zh-CN" altLang="en-US" sz="600" dirty="0">
              <a:latin typeface="Arial"/>
              <a:ea typeface="+mn-ea"/>
              <a:cs typeface="Arial"/>
            </a:endParaRPr>
          </a:p>
        </p:txBody>
      </p:sp>
      <p:sp>
        <p:nvSpPr>
          <p:cNvPr id="14" name="标题 13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005BAA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标题和内容"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8401065" y="97631"/>
            <a:ext cx="622285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700" dirty="0">
                <a:solidFill>
                  <a:srgbClr val="656565"/>
                </a:solidFill>
                <a:latin typeface="Arial"/>
                <a:ea typeface="微软雅黑"/>
                <a:cs typeface="Arial"/>
              </a:rPr>
              <a:t>&gt; </a:t>
            </a:r>
            <a:r>
              <a:rPr lang="zh-CN" altLang="en-US" sz="700" dirty="0">
                <a:solidFill>
                  <a:srgbClr val="656565"/>
                </a:solidFill>
                <a:latin typeface="Arial"/>
                <a:ea typeface="微软雅黑"/>
                <a:cs typeface="Arial"/>
              </a:rPr>
              <a:t>内部公开</a:t>
            </a:r>
          </a:p>
        </p:txBody>
      </p:sp>
      <p:sp>
        <p:nvSpPr>
          <p:cNvPr id="5" name="文本框 1"/>
          <p:cNvSpPr txBox="1"/>
          <p:nvPr userDrawn="1"/>
        </p:nvSpPr>
        <p:spPr>
          <a:xfrm>
            <a:off x="-1335088" y="2711054"/>
            <a:ext cx="184731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 dirty="0">
              <a:latin typeface="+mn-lt"/>
              <a:ea typeface="+mn-ea"/>
            </a:endParaRPr>
          </a:p>
        </p:txBody>
      </p:sp>
      <p:grpSp>
        <p:nvGrpSpPr>
          <p:cNvPr id="2" name="组合 25"/>
          <p:cNvGrpSpPr>
            <a:grpSpLocks/>
          </p:cNvGrpSpPr>
          <p:nvPr userDrawn="1"/>
        </p:nvGrpSpPr>
        <p:grpSpPr bwMode="auto">
          <a:xfrm>
            <a:off x="9151938" y="2880123"/>
            <a:ext cx="1360487" cy="2051477"/>
            <a:chOff x="9152238" y="3839666"/>
            <a:chExt cx="1360488" cy="2736381"/>
          </a:xfrm>
        </p:grpSpPr>
        <p:grpSp>
          <p:nvGrpSpPr>
            <p:cNvPr id="3" name="组 19"/>
            <p:cNvGrpSpPr>
              <a:grpSpLocks/>
            </p:cNvGrpSpPr>
            <p:nvPr userDrawn="1"/>
          </p:nvGrpSpPr>
          <p:grpSpPr bwMode="auto">
            <a:xfrm>
              <a:off x="9272888" y="5230865"/>
              <a:ext cx="935038" cy="1345182"/>
              <a:chOff x="9286972" y="1725001"/>
              <a:chExt cx="935038" cy="1345182"/>
            </a:xfrm>
          </p:grpSpPr>
          <p:grpSp>
            <p:nvGrpSpPr>
              <p:cNvPr id="6" name="组 20"/>
              <p:cNvGrpSpPr>
                <a:grpSpLocks/>
              </p:cNvGrpSpPr>
              <p:nvPr userDrawn="1"/>
            </p:nvGrpSpPr>
            <p:grpSpPr bwMode="auto">
              <a:xfrm>
                <a:off x="9286972" y="1725001"/>
                <a:ext cx="804863" cy="298607"/>
                <a:chOff x="9286972" y="1725001"/>
                <a:chExt cx="804863" cy="298607"/>
              </a:xfrm>
            </p:grpSpPr>
            <p:sp>
              <p:nvSpPr>
                <p:cNvPr id="20" name="矩形 19"/>
                <p:cNvSpPr/>
                <p:nvPr userDrawn="1"/>
              </p:nvSpPr>
              <p:spPr>
                <a:xfrm>
                  <a:off x="9286972" y="1725001"/>
                  <a:ext cx="254000" cy="244571"/>
                </a:xfrm>
                <a:prstGeom prst="rect">
                  <a:avLst/>
                </a:prstGeom>
                <a:solidFill>
                  <a:srgbClr val="005BAA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21" name="文本框 43"/>
                <p:cNvSpPr txBox="1"/>
                <p:nvPr userDrawn="1"/>
              </p:nvSpPr>
              <p:spPr>
                <a:xfrm>
                  <a:off x="9504459" y="1756763"/>
                  <a:ext cx="587376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G91, B170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grpSp>
            <p:nvGrpSpPr>
              <p:cNvPr id="7" name="组 21"/>
              <p:cNvGrpSpPr>
                <a:grpSpLocks/>
              </p:cNvGrpSpPr>
              <p:nvPr userDrawn="1"/>
            </p:nvGrpSpPr>
            <p:grpSpPr bwMode="auto">
              <a:xfrm>
                <a:off x="9286972" y="2052155"/>
                <a:ext cx="935038" cy="308136"/>
                <a:chOff x="9286972" y="2052155"/>
                <a:chExt cx="935038" cy="308136"/>
              </a:xfrm>
            </p:grpSpPr>
            <p:sp>
              <p:nvSpPr>
                <p:cNvPr id="18" name="矩形 17"/>
                <p:cNvSpPr/>
                <p:nvPr userDrawn="1"/>
              </p:nvSpPr>
              <p:spPr>
                <a:xfrm>
                  <a:off x="9286972" y="2052155"/>
                  <a:ext cx="254000" cy="265216"/>
                </a:xfrm>
                <a:prstGeom prst="rect">
                  <a:avLst/>
                </a:prstGeom>
                <a:solidFill>
                  <a:srgbClr val="0089C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19" name="文本框 41"/>
                <p:cNvSpPr txBox="1"/>
                <p:nvPr userDrawn="1"/>
              </p:nvSpPr>
              <p:spPr>
                <a:xfrm>
                  <a:off x="9504459" y="2093446"/>
                  <a:ext cx="717551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G137, B207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grpSp>
            <p:nvGrpSpPr>
              <p:cNvPr id="9" name="组 22"/>
              <p:cNvGrpSpPr>
                <a:grpSpLocks/>
              </p:cNvGrpSpPr>
              <p:nvPr userDrawn="1"/>
            </p:nvGrpSpPr>
            <p:grpSpPr bwMode="auto">
              <a:xfrm>
                <a:off x="9286972" y="2411071"/>
                <a:ext cx="935038" cy="298607"/>
                <a:chOff x="9286972" y="2411071"/>
                <a:chExt cx="935038" cy="298607"/>
              </a:xfrm>
            </p:grpSpPr>
            <p:sp>
              <p:nvSpPr>
                <p:cNvPr id="16" name="矩形 15"/>
                <p:cNvSpPr/>
                <p:nvPr userDrawn="1"/>
              </p:nvSpPr>
              <p:spPr>
                <a:xfrm>
                  <a:off x="9286972" y="2411071"/>
                  <a:ext cx="254000" cy="244571"/>
                </a:xfrm>
                <a:prstGeom prst="rect">
                  <a:avLst/>
                </a:prstGeom>
                <a:solidFill>
                  <a:srgbClr val="00AEE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17" name="文本框 39"/>
                <p:cNvSpPr txBox="1"/>
                <p:nvPr userDrawn="1"/>
              </p:nvSpPr>
              <p:spPr>
                <a:xfrm>
                  <a:off x="9504459" y="2442833"/>
                  <a:ext cx="717551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G174, B239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sp>
            <p:nvSpPr>
              <p:cNvPr id="13" name="矩形 12"/>
              <p:cNvSpPr/>
              <p:nvPr userDrawn="1"/>
            </p:nvSpPr>
            <p:spPr>
              <a:xfrm>
                <a:off x="9286972" y="2773164"/>
                <a:ext cx="254000" cy="254100"/>
              </a:xfrm>
              <a:prstGeom prst="rect">
                <a:avLst/>
              </a:prstGeom>
              <a:solidFill>
                <a:srgbClr val="00ABB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1" lang="zh-CN" altLang="en-US"/>
              </a:p>
            </p:txBody>
          </p:sp>
          <p:sp>
            <p:nvSpPr>
              <p:cNvPr id="15" name="文本框 37"/>
              <p:cNvSpPr txBox="1"/>
              <p:nvPr userDrawn="1"/>
            </p:nvSpPr>
            <p:spPr>
              <a:xfrm>
                <a:off x="9504459" y="2803338"/>
                <a:ext cx="717551" cy="26684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1" lang="en-US" altLang="zh-CN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rPr>
                  <a:t>G171, B189</a:t>
                </a:r>
                <a:endParaRPr kumimoji="1" lang="zh-CN" altLang="en-US" sz="700" i="1" dirty="0">
                  <a:solidFill>
                    <a:schemeClr val="bg1"/>
                  </a:solidFill>
                  <a:latin typeface="Times"/>
                  <a:ea typeface="+mn-ea"/>
                  <a:cs typeface="Times"/>
                </a:endParaRPr>
              </a:p>
            </p:txBody>
          </p:sp>
        </p:grpSp>
        <p:sp>
          <p:nvSpPr>
            <p:cNvPr id="8" name="Rectangle 8"/>
            <p:cNvSpPr>
              <a:spLocks noChangeArrowheads="1"/>
            </p:cNvSpPr>
            <p:nvPr userDrawn="1"/>
          </p:nvSpPr>
          <p:spPr bwMode="auto">
            <a:xfrm>
              <a:off x="9152238" y="3839666"/>
              <a:ext cx="1360488" cy="1254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lIns="108000" tIns="0" rIns="93442" bIns="46725"/>
            <a:lstStyle/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标题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字体</a:t>
              </a:r>
              <a:r>
                <a:rPr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微软雅黑</a:t>
              </a: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字号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en-US"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30-32pt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颜色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主题蓝色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正文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(1-5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级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)</a:t>
              </a:r>
              <a:r>
                <a:rPr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字体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微软雅黑</a:t>
              </a: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字号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en-US"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28-12</a:t>
              </a:r>
              <a:r>
                <a:rPr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pt</a:t>
              </a: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颜色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黑色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</p:txBody>
        </p:sp>
      </p:grpSp>
      <p:pic>
        <p:nvPicPr>
          <p:cNvPr id="22" name="图片 23"/>
          <p:cNvPicPr>
            <a:picLocks noChangeAspect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70851" y="4957763"/>
            <a:ext cx="504825" cy="127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文本框 3"/>
          <p:cNvSpPr txBox="1"/>
          <p:nvPr userDrawn="1"/>
        </p:nvSpPr>
        <p:spPr>
          <a:xfrm>
            <a:off x="875676" y="4931600"/>
            <a:ext cx="1490662" cy="18466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600" dirty="0">
                <a:latin typeface="Arial"/>
                <a:ea typeface="+mn-ea"/>
                <a:cs typeface="Arial"/>
              </a:rPr>
              <a:t>© ZTE Corporation. All rights reserved.</a:t>
            </a:r>
            <a:endParaRPr kumimoji="1" lang="zh-CN" altLang="en-US" sz="600" dirty="0">
              <a:latin typeface="Arial"/>
              <a:ea typeface="+mn-ea"/>
              <a:cs typeface="Arial"/>
            </a:endParaRPr>
          </a:p>
        </p:txBody>
      </p:sp>
      <p:sp>
        <p:nvSpPr>
          <p:cNvPr id="14" name="标题 13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005BAA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标题和内容"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8401065" y="97631"/>
            <a:ext cx="622285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700" dirty="0">
                <a:solidFill>
                  <a:srgbClr val="656565"/>
                </a:solidFill>
                <a:latin typeface="Arial"/>
                <a:ea typeface="微软雅黑"/>
                <a:cs typeface="Arial"/>
              </a:rPr>
              <a:t>&gt; </a:t>
            </a:r>
            <a:r>
              <a:rPr lang="zh-CN" altLang="en-US" sz="700" dirty="0">
                <a:solidFill>
                  <a:srgbClr val="656565"/>
                </a:solidFill>
                <a:latin typeface="Arial"/>
                <a:ea typeface="微软雅黑"/>
                <a:cs typeface="Arial"/>
              </a:rPr>
              <a:t>内部公开</a:t>
            </a:r>
          </a:p>
        </p:txBody>
      </p:sp>
      <p:sp>
        <p:nvSpPr>
          <p:cNvPr id="5" name="文本框 1"/>
          <p:cNvSpPr txBox="1"/>
          <p:nvPr userDrawn="1"/>
        </p:nvSpPr>
        <p:spPr>
          <a:xfrm>
            <a:off x="-1335088" y="2711054"/>
            <a:ext cx="184731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 dirty="0">
              <a:latin typeface="+mn-lt"/>
              <a:ea typeface="+mn-ea"/>
            </a:endParaRPr>
          </a:p>
        </p:txBody>
      </p:sp>
      <p:grpSp>
        <p:nvGrpSpPr>
          <p:cNvPr id="2" name="组合 25"/>
          <p:cNvGrpSpPr>
            <a:grpSpLocks/>
          </p:cNvGrpSpPr>
          <p:nvPr userDrawn="1"/>
        </p:nvGrpSpPr>
        <p:grpSpPr bwMode="auto">
          <a:xfrm>
            <a:off x="9151938" y="2880123"/>
            <a:ext cx="1360487" cy="2051477"/>
            <a:chOff x="9152238" y="3839666"/>
            <a:chExt cx="1360488" cy="2736381"/>
          </a:xfrm>
        </p:grpSpPr>
        <p:grpSp>
          <p:nvGrpSpPr>
            <p:cNvPr id="3" name="组 19"/>
            <p:cNvGrpSpPr>
              <a:grpSpLocks/>
            </p:cNvGrpSpPr>
            <p:nvPr userDrawn="1"/>
          </p:nvGrpSpPr>
          <p:grpSpPr bwMode="auto">
            <a:xfrm>
              <a:off x="9272888" y="5230865"/>
              <a:ext cx="935038" cy="1345182"/>
              <a:chOff x="9286972" y="1725001"/>
              <a:chExt cx="935038" cy="1345182"/>
            </a:xfrm>
          </p:grpSpPr>
          <p:grpSp>
            <p:nvGrpSpPr>
              <p:cNvPr id="6" name="组 20"/>
              <p:cNvGrpSpPr>
                <a:grpSpLocks/>
              </p:cNvGrpSpPr>
              <p:nvPr userDrawn="1"/>
            </p:nvGrpSpPr>
            <p:grpSpPr bwMode="auto">
              <a:xfrm>
                <a:off x="9286972" y="1725001"/>
                <a:ext cx="804863" cy="298607"/>
                <a:chOff x="9286972" y="1725001"/>
                <a:chExt cx="804863" cy="298607"/>
              </a:xfrm>
            </p:grpSpPr>
            <p:sp>
              <p:nvSpPr>
                <p:cNvPr id="20" name="矩形 19"/>
                <p:cNvSpPr/>
                <p:nvPr userDrawn="1"/>
              </p:nvSpPr>
              <p:spPr>
                <a:xfrm>
                  <a:off x="9286972" y="1725001"/>
                  <a:ext cx="254000" cy="244571"/>
                </a:xfrm>
                <a:prstGeom prst="rect">
                  <a:avLst/>
                </a:prstGeom>
                <a:solidFill>
                  <a:srgbClr val="005BAA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21" name="文本框 43"/>
                <p:cNvSpPr txBox="1"/>
                <p:nvPr userDrawn="1"/>
              </p:nvSpPr>
              <p:spPr>
                <a:xfrm>
                  <a:off x="9504459" y="1756763"/>
                  <a:ext cx="587376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G91, B170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grpSp>
            <p:nvGrpSpPr>
              <p:cNvPr id="7" name="组 21"/>
              <p:cNvGrpSpPr>
                <a:grpSpLocks/>
              </p:cNvGrpSpPr>
              <p:nvPr userDrawn="1"/>
            </p:nvGrpSpPr>
            <p:grpSpPr bwMode="auto">
              <a:xfrm>
                <a:off x="9286972" y="2052155"/>
                <a:ext cx="935038" cy="308136"/>
                <a:chOff x="9286972" y="2052155"/>
                <a:chExt cx="935038" cy="308136"/>
              </a:xfrm>
            </p:grpSpPr>
            <p:sp>
              <p:nvSpPr>
                <p:cNvPr id="18" name="矩形 17"/>
                <p:cNvSpPr/>
                <p:nvPr userDrawn="1"/>
              </p:nvSpPr>
              <p:spPr>
                <a:xfrm>
                  <a:off x="9286972" y="2052155"/>
                  <a:ext cx="254000" cy="265216"/>
                </a:xfrm>
                <a:prstGeom prst="rect">
                  <a:avLst/>
                </a:prstGeom>
                <a:solidFill>
                  <a:srgbClr val="0089C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19" name="文本框 41"/>
                <p:cNvSpPr txBox="1"/>
                <p:nvPr userDrawn="1"/>
              </p:nvSpPr>
              <p:spPr>
                <a:xfrm>
                  <a:off x="9504459" y="2093446"/>
                  <a:ext cx="717551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G137, B207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grpSp>
            <p:nvGrpSpPr>
              <p:cNvPr id="9" name="组 22"/>
              <p:cNvGrpSpPr>
                <a:grpSpLocks/>
              </p:cNvGrpSpPr>
              <p:nvPr userDrawn="1"/>
            </p:nvGrpSpPr>
            <p:grpSpPr bwMode="auto">
              <a:xfrm>
                <a:off x="9286972" y="2411071"/>
                <a:ext cx="935038" cy="298607"/>
                <a:chOff x="9286972" y="2411071"/>
                <a:chExt cx="935038" cy="298607"/>
              </a:xfrm>
            </p:grpSpPr>
            <p:sp>
              <p:nvSpPr>
                <p:cNvPr id="16" name="矩形 15"/>
                <p:cNvSpPr/>
                <p:nvPr userDrawn="1"/>
              </p:nvSpPr>
              <p:spPr>
                <a:xfrm>
                  <a:off x="9286972" y="2411071"/>
                  <a:ext cx="254000" cy="244571"/>
                </a:xfrm>
                <a:prstGeom prst="rect">
                  <a:avLst/>
                </a:prstGeom>
                <a:solidFill>
                  <a:srgbClr val="00AEE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17" name="文本框 39"/>
                <p:cNvSpPr txBox="1"/>
                <p:nvPr userDrawn="1"/>
              </p:nvSpPr>
              <p:spPr>
                <a:xfrm>
                  <a:off x="9504459" y="2442833"/>
                  <a:ext cx="717551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G174, B239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sp>
            <p:nvSpPr>
              <p:cNvPr id="13" name="矩形 12"/>
              <p:cNvSpPr/>
              <p:nvPr userDrawn="1"/>
            </p:nvSpPr>
            <p:spPr>
              <a:xfrm>
                <a:off x="9286972" y="2773164"/>
                <a:ext cx="254000" cy="254100"/>
              </a:xfrm>
              <a:prstGeom prst="rect">
                <a:avLst/>
              </a:prstGeom>
              <a:solidFill>
                <a:srgbClr val="00ABB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1" lang="zh-CN" altLang="en-US"/>
              </a:p>
            </p:txBody>
          </p:sp>
          <p:sp>
            <p:nvSpPr>
              <p:cNvPr id="15" name="文本框 37"/>
              <p:cNvSpPr txBox="1"/>
              <p:nvPr userDrawn="1"/>
            </p:nvSpPr>
            <p:spPr>
              <a:xfrm>
                <a:off x="9504459" y="2803338"/>
                <a:ext cx="717551" cy="26684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1" lang="en-US" altLang="zh-CN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rPr>
                  <a:t>G171, B189</a:t>
                </a:r>
                <a:endParaRPr kumimoji="1" lang="zh-CN" altLang="en-US" sz="700" i="1" dirty="0">
                  <a:solidFill>
                    <a:schemeClr val="bg1"/>
                  </a:solidFill>
                  <a:latin typeface="Times"/>
                  <a:ea typeface="+mn-ea"/>
                  <a:cs typeface="Times"/>
                </a:endParaRPr>
              </a:p>
            </p:txBody>
          </p:sp>
        </p:grpSp>
        <p:sp>
          <p:nvSpPr>
            <p:cNvPr id="8" name="Rectangle 8"/>
            <p:cNvSpPr>
              <a:spLocks noChangeArrowheads="1"/>
            </p:cNvSpPr>
            <p:nvPr userDrawn="1"/>
          </p:nvSpPr>
          <p:spPr bwMode="auto">
            <a:xfrm>
              <a:off x="9152238" y="3839666"/>
              <a:ext cx="1360488" cy="1254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lIns="108000" tIns="0" rIns="93442" bIns="46725"/>
            <a:lstStyle/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标题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字体</a:t>
              </a:r>
              <a:r>
                <a:rPr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微软雅黑</a:t>
              </a: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字号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en-US"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30-32pt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颜色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主题蓝色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正文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(1-5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级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)</a:t>
              </a:r>
              <a:r>
                <a:rPr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字体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微软雅黑</a:t>
              </a: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字号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en-US"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28-12</a:t>
              </a:r>
              <a:r>
                <a:rPr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pt</a:t>
              </a: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颜色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黑色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</p:txBody>
        </p:sp>
      </p:grpSp>
      <p:pic>
        <p:nvPicPr>
          <p:cNvPr id="22" name="图片 23"/>
          <p:cNvPicPr>
            <a:picLocks noChangeAspect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06476" y="4957763"/>
            <a:ext cx="504825" cy="127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文本框 3"/>
          <p:cNvSpPr txBox="1"/>
          <p:nvPr userDrawn="1"/>
        </p:nvSpPr>
        <p:spPr>
          <a:xfrm>
            <a:off x="911301" y="4931600"/>
            <a:ext cx="1615044" cy="1916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600" dirty="0">
                <a:latin typeface="Arial"/>
                <a:ea typeface="+mn-ea"/>
                <a:cs typeface="Arial"/>
              </a:rPr>
              <a:t>© ZTE Corporation. All rights reserved.</a:t>
            </a:r>
            <a:endParaRPr kumimoji="1" lang="zh-CN" altLang="en-US" sz="600" dirty="0">
              <a:latin typeface="Arial"/>
              <a:ea typeface="+mn-ea"/>
              <a:cs typeface="Arial"/>
            </a:endParaRPr>
          </a:p>
        </p:txBody>
      </p:sp>
      <p:sp>
        <p:nvSpPr>
          <p:cNvPr id="14" name="标题 13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005BAA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标题和内容"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8401065" y="97631"/>
            <a:ext cx="622285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700" dirty="0">
                <a:solidFill>
                  <a:srgbClr val="656565"/>
                </a:solidFill>
                <a:latin typeface="Arial"/>
                <a:ea typeface="微软雅黑"/>
                <a:cs typeface="Arial"/>
              </a:rPr>
              <a:t>&gt; </a:t>
            </a:r>
            <a:r>
              <a:rPr lang="zh-CN" altLang="en-US" sz="700" dirty="0">
                <a:solidFill>
                  <a:srgbClr val="656565"/>
                </a:solidFill>
                <a:latin typeface="Arial"/>
                <a:ea typeface="微软雅黑"/>
                <a:cs typeface="Arial"/>
              </a:rPr>
              <a:t>内部公开</a:t>
            </a:r>
          </a:p>
        </p:txBody>
      </p:sp>
      <p:sp>
        <p:nvSpPr>
          <p:cNvPr id="5" name="文本框 1"/>
          <p:cNvSpPr txBox="1"/>
          <p:nvPr userDrawn="1"/>
        </p:nvSpPr>
        <p:spPr>
          <a:xfrm>
            <a:off x="-1335088" y="2711054"/>
            <a:ext cx="184731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 dirty="0">
              <a:latin typeface="+mn-lt"/>
              <a:ea typeface="+mn-ea"/>
            </a:endParaRPr>
          </a:p>
        </p:txBody>
      </p:sp>
      <p:grpSp>
        <p:nvGrpSpPr>
          <p:cNvPr id="2" name="组合 25"/>
          <p:cNvGrpSpPr>
            <a:grpSpLocks/>
          </p:cNvGrpSpPr>
          <p:nvPr userDrawn="1"/>
        </p:nvGrpSpPr>
        <p:grpSpPr bwMode="auto">
          <a:xfrm>
            <a:off x="9151938" y="2880123"/>
            <a:ext cx="1360487" cy="2051477"/>
            <a:chOff x="9152238" y="3839666"/>
            <a:chExt cx="1360488" cy="2736381"/>
          </a:xfrm>
        </p:grpSpPr>
        <p:grpSp>
          <p:nvGrpSpPr>
            <p:cNvPr id="3" name="组 19"/>
            <p:cNvGrpSpPr>
              <a:grpSpLocks/>
            </p:cNvGrpSpPr>
            <p:nvPr userDrawn="1"/>
          </p:nvGrpSpPr>
          <p:grpSpPr bwMode="auto">
            <a:xfrm>
              <a:off x="9272888" y="5230865"/>
              <a:ext cx="935038" cy="1345182"/>
              <a:chOff x="9286972" y="1725001"/>
              <a:chExt cx="935038" cy="1345182"/>
            </a:xfrm>
          </p:grpSpPr>
          <p:grpSp>
            <p:nvGrpSpPr>
              <p:cNvPr id="6" name="组 20"/>
              <p:cNvGrpSpPr>
                <a:grpSpLocks/>
              </p:cNvGrpSpPr>
              <p:nvPr userDrawn="1"/>
            </p:nvGrpSpPr>
            <p:grpSpPr bwMode="auto">
              <a:xfrm>
                <a:off x="9286972" y="1725001"/>
                <a:ext cx="804863" cy="298607"/>
                <a:chOff x="9286972" y="1725001"/>
                <a:chExt cx="804863" cy="298607"/>
              </a:xfrm>
            </p:grpSpPr>
            <p:sp>
              <p:nvSpPr>
                <p:cNvPr id="20" name="矩形 19"/>
                <p:cNvSpPr/>
                <p:nvPr userDrawn="1"/>
              </p:nvSpPr>
              <p:spPr>
                <a:xfrm>
                  <a:off x="9286972" y="1725001"/>
                  <a:ext cx="254000" cy="244571"/>
                </a:xfrm>
                <a:prstGeom prst="rect">
                  <a:avLst/>
                </a:prstGeom>
                <a:solidFill>
                  <a:srgbClr val="005BAA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21" name="文本框 43"/>
                <p:cNvSpPr txBox="1"/>
                <p:nvPr userDrawn="1"/>
              </p:nvSpPr>
              <p:spPr>
                <a:xfrm>
                  <a:off x="9504459" y="1756763"/>
                  <a:ext cx="587376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G91, B170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grpSp>
            <p:nvGrpSpPr>
              <p:cNvPr id="7" name="组 21"/>
              <p:cNvGrpSpPr>
                <a:grpSpLocks/>
              </p:cNvGrpSpPr>
              <p:nvPr userDrawn="1"/>
            </p:nvGrpSpPr>
            <p:grpSpPr bwMode="auto">
              <a:xfrm>
                <a:off x="9286972" y="2052155"/>
                <a:ext cx="935038" cy="308136"/>
                <a:chOff x="9286972" y="2052155"/>
                <a:chExt cx="935038" cy="308136"/>
              </a:xfrm>
            </p:grpSpPr>
            <p:sp>
              <p:nvSpPr>
                <p:cNvPr id="18" name="矩形 17"/>
                <p:cNvSpPr/>
                <p:nvPr userDrawn="1"/>
              </p:nvSpPr>
              <p:spPr>
                <a:xfrm>
                  <a:off x="9286972" y="2052155"/>
                  <a:ext cx="254000" cy="265216"/>
                </a:xfrm>
                <a:prstGeom prst="rect">
                  <a:avLst/>
                </a:prstGeom>
                <a:solidFill>
                  <a:srgbClr val="0089C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19" name="文本框 41"/>
                <p:cNvSpPr txBox="1"/>
                <p:nvPr userDrawn="1"/>
              </p:nvSpPr>
              <p:spPr>
                <a:xfrm>
                  <a:off x="9504459" y="2093446"/>
                  <a:ext cx="717551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G137, B207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grpSp>
            <p:nvGrpSpPr>
              <p:cNvPr id="9" name="组 22"/>
              <p:cNvGrpSpPr>
                <a:grpSpLocks/>
              </p:cNvGrpSpPr>
              <p:nvPr userDrawn="1"/>
            </p:nvGrpSpPr>
            <p:grpSpPr bwMode="auto">
              <a:xfrm>
                <a:off x="9286972" y="2411071"/>
                <a:ext cx="935038" cy="298607"/>
                <a:chOff x="9286972" y="2411071"/>
                <a:chExt cx="935038" cy="298607"/>
              </a:xfrm>
            </p:grpSpPr>
            <p:sp>
              <p:nvSpPr>
                <p:cNvPr id="16" name="矩形 15"/>
                <p:cNvSpPr/>
                <p:nvPr userDrawn="1"/>
              </p:nvSpPr>
              <p:spPr>
                <a:xfrm>
                  <a:off x="9286972" y="2411071"/>
                  <a:ext cx="254000" cy="244571"/>
                </a:xfrm>
                <a:prstGeom prst="rect">
                  <a:avLst/>
                </a:prstGeom>
                <a:solidFill>
                  <a:srgbClr val="00AEE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17" name="文本框 39"/>
                <p:cNvSpPr txBox="1"/>
                <p:nvPr userDrawn="1"/>
              </p:nvSpPr>
              <p:spPr>
                <a:xfrm>
                  <a:off x="9504459" y="2442833"/>
                  <a:ext cx="717551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G174, B239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sp>
            <p:nvSpPr>
              <p:cNvPr id="13" name="矩形 12"/>
              <p:cNvSpPr/>
              <p:nvPr userDrawn="1"/>
            </p:nvSpPr>
            <p:spPr>
              <a:xfrm>
                <a:off x="9286972" y="2773164"/>
                <a:ext cx="254000" cy="254100"/>
              </a:xfrm>
              <a:prstGeom prst="rect">
                <a:avLst/>
              </a:prstGeom>
              <a:solidFill>
                <a:srgbClr val="00ABB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1" lang="zh-CN" altLang="en-US"/>
              </a:p>
            </p:txBody>
          </p:sp>
          <p:sp>
            <p:nvSpPr>
              <p:cNvPr id="15" name="文本框 37"/>
              <p:cNvSpPr txBox="1"/>
              <p:nvPr userDrawn="1"/>
            </p:nvSpPr>
            <p:spPr>
              <a:xfrm>
                <a:off x="9504459" y="2803338"/>
                <a:ext cx="717551" cy="26684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1" lang="en-US" altLang="zh-CN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rPr>
                  <a:t>G171, B189</a:t>
                </a:r>
                <a:endParaRPr kumimoji="1" lang="zh-CN" altLang="en-US" sz="700" i="1" dirty="0">
                  <a:solidFill>
                    <a:schemeClr val="bg1"/>
                  </a:solidFill>
                  <a:latin typeface="Times"/>
                  <a:ea typeface="+mn-ea"/>
                  <a:cs typeface="Times"/>
                </a:endParaRPr>
              </a:p>
            </p:txBody>
          </p:sp>
        </p:grpSp>
        <p:sp>
          <p:nvSpPr>
            <p:cNvPr id="8" name="Rectangle 8"/>
            <p:cNvSpPr>
              <a:spLocks noChangeArrowheads="1"/>
            </p:cNvSpPr>
            <p:nvPr userDrawn="1"/>
          </p:nvSpPr>
          <p:spPr bwMode="auto">
            <a:xfrm>
              <a:off x="9152238" y="3839666"/>
              <a:ext cx="1360488" cy="1254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lIns="108000" tIns="0" rIns="93442" bIns="46725"/>
            <a:lstStyle/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标题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字体</a:t>
              </a:r>
              <a:r>
                <a:rPr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微软雅黑</a:t>
              </a: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字号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en-US"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30-32pt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颜色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主题蓝色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正文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(1-5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级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)</a:t>
              </a:r>
              <a:r>
                <a:rPr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字体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微软雅黑</a:t>
              </a: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字号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en-US"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28-12</a:t>
              </a:r>
              <a:r>
                <a:rPr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pt</a:t>
              </a: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颜色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黑色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</p:txBody>
        </p:sp>
      </p:grpSp>
      <p:pic>
        <p:nvPicPr>
          <p:cNvPr id="22" name="图片 23"/>
          <p:cNvPicPr>
            <a:picLocks noChangeAspect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7726" y="4957763"/>
            <a:ext cx="504825" cy="127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文本框 3"/>
          <p:cNvSpPr txBox="1"/>
          <p:nvPr userDrawn="1"/>
        </p:nvSpPr>
        <p:spPr>
          <a:xfrm>
            <a:off x="866899" y="4931600"/>
            <a:ext cx="1888754" cy="1916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600" dirty="0">
                <a:latin typeface="Arial"/>
                <a:ea typeface="+mn-ea"/>
                <a:cs typeface="Arial"/>
              </a:rPr>
              <a:t>© ZTE Corporation. All rights reserved.</a:t>
            </a:r>
            <a:endParaRPr kumimoji="1" lang="zh-CN" altLang="en-US" sz="600" dirty="0">
              <a:latin typeface="Arial"/>
              <a:ea typeface="+mn-ea"/>
              <a:cs typeface="Arial"/>
            </a:endParaRPr>
          </a:p>
        </p:txBody>
      </p:sp>
      <p:sp>
        <p:nvSpPr>
          <p:cNvPr id="14" name="标题 13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005BAA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24" name="灯片编号占位符 10"/>
          <p:cNvSpPr>
            <a:spLocks noGrp="1"/>
          </p:cNvSpPr>
          <p:nvPr>
            <p:ph type="sldNum" sz="quarter" idx="4"/>
          </p:nvPr>
        </p:nvSpPr>
        <p:spPr>
          <a:xfrm>
            <a:off x="8583283" y="4731990"/>
            <a:ext cx="560717" cy="4305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altLang="zh-CN" sz="2000" i="1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defRPr>
            </a:lvl1pPr>
          </a:lstStyle>
          <a:p>
            <a:pPr>
              <a:defRPr/>
            </a:pPr>
            <a:fld id="{C1B65B15-32B3-482A-9ADF-F2EA24D4B7E8}" type="slidenum">
              <a:rPr lang="zh-CN" altLang="en-US" smtClean="0"/>
              <a:pPr>
                <a:defRPr/>
              </a:pPr>
              <a:t>‹N°›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kumimoji="1" lang="zh-CN" altLang="en-US" dirty="0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818665"/>
            <a:ext cx="6400800" cy="48912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 dirty="0" smtClean="0"/>
              <a:t>单击此处编辑母版副标题样式</a:t>
            </a:r>
            <a:endParaRPr kumimoji="1" lang="zh-CN" altLang="en-US" dirty="0"/>
          </a:p>
        </p:txBody>
      </p:sp>
      <p:sp>
        <p:nvSpPr>
          <p:cNvPr id="18" name="文本占位符 17"/>
          <p:cNvSpPr>
            <a:spLocks noGrp="1"/>
          </p:cNvSpPr>
          <p:nvPr>
            <p:ph type="body" sz="quarter" idx="10" hasCustomPrompt="1"/>
          </p:nvPr>
        </p:nvSpPr>
        <p:spPr>
          <a:xfrm>
            <a:off x="5963921" y="4658599"/>
            <a:ext cx="2621279" cy="27384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>
                <a:latin typeface=""/>
              </a:defRPr>
            </a:lvl1pPr>
          </a:lstStyle>
          <a:p>
            <a:pPr lvl="0"/>
            <a:r>
              <a:rPr lang="en-US" altLang="zh-CN" sz="1300" dirty="0" smtClean="0">
                <a:solidFill>
                  <a:srgbClr val="2F2F2F"/>
                </a:solidFill>
                <a:latin typeface="LucidaGrande"/>
              </a:rPr>
              <a:t>Department</a:t>
            </a:r>
            <a:r>
              <a:rPr kumimoji="1" lang="en-US" altLang="zh-CN" dirty="0" smtClean="0"/>
              <a:t>  Date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1197344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封面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kumimoji="1" lang="zh-CN" altLang="en-US" dirty="0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818665"/>
            <a:ext cx="6400800" cy="48912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 dirty="0" smtClean="0"/>
              <a:t>单击此处编辑母版副标题样式</a:t>
            </a:r>
            <a:endParaRPr kumimoji="1" lang="zh-CN" altLang="en-US" dirty="0"/>
          </a:p>
        </p:txBody>
      </p:sp>
      <p:sp>
        <p:nvSpPr>
          <p:cNvPr id="18" name="文本占位符 17"/>
          <p:cNvSpPr>
            <a:spLocks noGrp="1"/>
          </p:cNvSpPr>
          <p:nvPr>
            <p:ph type="body" sz="quarter" idx="10" hasCustomPrompt="1"/>
          </p:nvPr>
        </p:nvSpPr>
        <p:spPr>
          <a:xfrm>
            <a:off x="5963921" y="4658599"/>
            <a:ext cx="2621279" cy="27384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>
                <a:latin typeface=""/>
              </a:defRPr>
            </a:lvl1pPr>
          </a:lstStyle>
          <a:p>
            <a:pPr lvl="0"/>
            <a:r>
              <a:rPr lang="en-US" altLang="zh-CN" sz="1300" dirty="0" smtClean="0">
                <a:solidFill>
                  <a:srgbClr val="2F2F2F"/>
                </a:solidFill>
                <a:latin typeface="LucidaGrande"/>
              </a:rPr>
              <a:t>Department</a:t>
            </a:r>
            <a:r>
              <a:rPr kumimoji="1" lang="en-US" altLang="zh-CN" dirty="0" smtClean="0"/>
              <a:t>  Date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1197344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">
    <p:bg>
      <p:bgPr>
        <a:blipFill rotWithShape="1">
          <a:blip r:embed="rId2" cstate="screen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15912" y="1200151"/>
            <a:ext cx="6970888" cy="3394472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3pPr>
              <a:defRPr sz="2200"/>
            </a:lvl3pPr>
            <a:lvl4pPr>
              <a:defRPr sz="2000"/>
            </a:lvl4pPr>
          </a:lstStyle>
          <a:p>
            <a:pPr lvl="0"/>
            <a:r>
              <a:rPr kumimoji="1" lang="zh-CN" altLang="en-US" dirty="0" smtClean="0"/>
              <a:t>单击此处编辑母版文本样式</a:t>
            </a:r>
          </a:p>
          <a:p>
            <a:pPr lvl="1"/>
            <a:r>
              <a:rPr kumimoji="1" lang="zh-CN" altLang="en-US" dirty="0" smtClean="0"/>
              <a:t>二级</a:t>
            </a:r>
          </a:p>
          <a:p>
            <a:pPr lvl="2"/>
            <a:r>
              <a:rPr kumimoji="1" lang="zh-CN" altLang="en-US" dirty="0" smtClean="0"/>
              <a:t>三级</a:t>
            </a:r>
          </a:p>
          <a:p>
            <a:pPr lvl="3"/>
            <a:r>
              <a:rPr kumimoji="1" lang="zh-CN" altLang="en-US" dirty="0" smtClean="0"/>
              <a:t>四级</a:t>
            </a:r>
          </a:p>
          <a:p>
            <a:pPr lvl="4"/>
            <a:r>
              <a:rPr kumimoji="1" lang="zh-CN" altLang="en-US" dirty="0" smtClean="0"/>
              <a:t>五级</a:t>
            </a:r>
            <a:endParaRPr kumimoji="1" lang="zh-CN" altLang="en-US" dirty="0"/>
          </a:p>
        </p:txBody>
      </p:sp>
      <p:sp>
        <p:nvSpPr>
          <p:cNvPr id="7" name="标题 9"/>
          <p:cNvSpPr txBox="1">
            <a:spLocks/>
          </p:cNvSpPr>
          <p:nvPr userDrawn="1"/>
        </p:nvSpPr>
        <p:spPr>
          <a:xfrm>
            <a:off x="1729314" y="460562"/>
            <a:ext cx="4528051" cy="85725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93D5F3"/>
              </a:solidFill>
              <a:effectLst/>
              <a:uLnTx/>
              <a:uFillTx/>
              <a:latin typeface="Arial" pitchFamily="34" charset="0"/>
              <a:ea typeface="微软雅黑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19449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封底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8710083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fld id="{C1B65B15-32B3-482A-9ADF-F2EA24D4B7E8}" type="slidenum">
              <a:rPr lang="zh-CN" altLang="en-US" smtClean="0">
                <a:solidFill>
                  <a:prstClr val="white"/>
                </a:solidFill>
              </a:rPr>
              <a:pPr/>
              <a:t>‹N°›</a:t>
            </a:fld>
            <a:endParaRPr dirty="0" smtClea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48602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65B15-32B3-482A-9ADF-F2EA24D4B7E8}" type="slidenum">
              <a:rPr lang="zh-CN" altLang="en-US" smtClean="0">
                <a:solidFill>
                  <a:prstClr val="white"/>
                </a:solidFill>
              </a:rPr>
              <a:pPr/>
              <a:t>‹N°›</a:t>
            </a:fld>
            <a:endParaRPr lang="zh-CN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0269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‹N°›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15502695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>
            <a:norm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94201"/>
            <a:ext cx="4040188" cy="290042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94201"/>
            <a:ext cx="4041775" cy="290042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65B15-32B3-482A-9ADF-F2EA24D4B7E8}" type="slidenum">
              <a:rPr lang="zh-CN" altLang="en-US" smtClean="0">
                <a:solidFill>
                  <a:prstClr val="white"/>
                </a:solidFill>
              </a:rPr>
              <a:pPr/>
              <a:t>‹N°›</a:t>
            </a:fld>
            <a:endParaRPr lang="zh-CN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31638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幻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ctr">
              <a:defRPr b="0"/>
            </a:lvl1pPr>
          </a:lstStyle>
          <a:p>
            <a:fld id="{C1B65B15-32B3-482A-9ADF-F2EA24D4B7E8}" type="slidenum">
              <a:rPr lang="zh-CN" altLang="en-US" smtClean="0">
                <a:solidFill>
                  <a:prstClr val="white"/>
                </a:solidFill>
              </a:rPr>
              <a:pPr/>
              <a:t>‹N°›</a:t>
            </a:fld>
            <a:endParaRPr lang="zh-CN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42161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65B15-32B3-482A-9ADF-F2EA24D4B7E8}" type="slidenum">
              <a:rPr lang="zh-CN" altLang="en-US" smtClean="0">
                <a:solidFill>
                  <a:prstClr val="white"/>
                </a:solidFill>
              </a:rPr>
              <a:pPr/>
              <a:t>‹N°›</a:t>
            </a:fld>
            <a:endParaRPr lang="zh-CN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15093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65B15-32B3-482A-9ADF-F2EA24D4B7E8}" type="slidenum">
              <a:rPr lang="zh-CN" altLang="en-US" smtClean="0">
                <a:solidFill>
                  <a:prstClr val="white"/>
                </a:solidFill>
              </a:rPr>
              <a:pPr/>
              <a:t>‹N°›</a:t>
            </a:fld>
            <a:endParaRPr lang="zh-CN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58157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zh-CN" altLang="en-US" smtClean="0"/>
              <a:t>单击图标添加图片</a:t>
            </a:r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65B15-32B3-482A-9ADF-F2EA24D4B7E8}" type="slidenum">
              <a:rPr lang="zh-CN" altLang="en-US" smtClean="0">
                <a:solidFill>
                  <a:prstClr val="white"/>
                </a:solidFill>
              </a:rPr>
              <a:pPr/>
              <a:t>‹N°›</a:t>
            </a:fld>
            <a:endParaRPr lang="zh-CN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71676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65B15-32B3-482A-9ADF-F2EA24D4B7E8}" type="slidenum">
              <a:rPr lang="zh-CN" altLang="en-US" smtClean="0">
                <a:solidFill>
                  <a:prstClr val="white"/>
                </a:solidFill>
              </a:rPr>
              <a:pPr/>
              <a:t>‹N°›</a:t>
            </a:fld>
            <a:endParaRPr lang="zh-CN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52712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000">
                <a:latin typeface="Arial" pitchFamily="34" charset="0"/>
                <a:ea typeface="微软雅黑" pitchFamily="34" charset="-122"/>
                <a:cs typeface="Arial" pitchFamily="34" charset="0"/>
              </a:defRPr>
            </a:lvl1pPr>
          </a:lstStyle>
          <a:p>
            <a:fld id="{1FD994F0-2AB5-40FB-81AF-3BDA3F01A24C}" type="slidenum">
              <a:rPr lang="zh-CN" altLang="en-US" smtClean="0">
                <a:solidFill>
                  <a:prstClr val="white"/>
                </a:solidFill>
              </a:rPr>
              <a:pPr/>
              <a:t>‹N°›</a:t>
            </a:fld>
            <a:endParaRPr lang="zh-CN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51369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标题和内容">
    <p:bg>
      <p:bgPr>
        <a:blipFill rotWithShape="1">
          <a:blip r:embed="rId2" cstate="screen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占位符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>
              <a:defRPr sz="1200"/>
            </a:lvl5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14" name="标题 13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005BAA"/>
                </a:solidFill>
              </a:defRPr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2392784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>
            <a:norm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94201"/>
            <a:ext cx="4040188" cy="290042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94201"/>
            <a:ext cx="4041775" cy="290042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‹N°›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2563163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幻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ctr">
              <a:defRPr b="0"/>
            </a:lvl1pPr>
          </a:lstStyle>
          <a:p>
            <a:fld id="{C1B65B15-32B3-482A-9ADF-F2EA24D4B7E8}" type="slidenum">
              <a:rPr lang="zh-CN" altLang="en-US" smtClean="0"/>
              <a:pPr/>
              <a:t>‹N°›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3584216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‹N°›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1421509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‹N°›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2275815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zh-CN" altLang="en-US" smtClean="0"/>
              <a:t>单击图标添加图片</a:t>
            </a:r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‹N°›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2347167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‹N°›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905271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000">
                <a:latin typeface="Arial" pitchFamily="34" charset="0"/>
                <a:ea typeface="微软雅黑" pitchFamily="34" charset="-122"/>
                <a:cs typeface="Arial" pitchFamily="34" charset="0"/>
              </a:defRPr>
            </a:lvl1pPr>
          </a:lstStyle>
          <a:p>
            <a:fld id="{1FD994F0-2AB5-40FB-81AF-3BDA3F01A24C}" type="slidenum">
              <a:rPr lang="zh-CN" altLang="en-US" smtClean="0"/>
              <a:pPr/>
              <a:t>‹N°›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1895136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145597"/>
            <a:ext cx="8229600" cy="3116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kumimoji="1" lang="zh-CN" altLang="en-US" dirty="0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 dirty="0" smtClean="0"/>
              <a:t>单击此处编辑母版文本样式</a:t>
            </a:r>
          </a:p>
          <a:p>
            <a:pPr lvl="1"/>
            <a:r>
              <a:rPr kumimoji="1" lang="zh-CN" altLang="en-US" dirty="0" smtClean="0"/>
              <a:t>二级</a:t>
            </a:r>
          </a:p>
          <a:p>
            <a:pPr lvl="2"/>
            <a:r>
              <a:rPr kumimoji="1" lang="zh-CN" altLang="en-US" dirty="0" smtClean="0"/>
              <a:t>三级</a:t>
            </a:r>
          </a:p>
          <a:p>
            <a:pPr lvl="3"/>
            <a:r>
              <a:rPr kumimoji="1" lang="zh-CN" altLang="en-US" dirty="0" smtClean="0"/>
              <a:t>四级</a:t>
            </a:r>
          </a:p>
          <a:p>
            <a:pPr lvl="4"/>
            <a:r>
              <a:rPr kumimoji="1" lang="zh-CN" altLang="en-US" dirty="0" smtClean="0"/>
              <a:t>五级</a:t>
            </a:r>
            <a:endParaRPr kumimoji="1" lang="zh-CN" altLang="en-US" dirty="0"/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4"/>
          </p:nvPr>
        </p:nvSpPr>
        <p:spPr>
          <a:xfrm>
            <a:off x="8583283" y="4718649"/>
            <a:ext cx="560717" cy="4305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altLang="zh-CN" sz="2000" i="1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defRPr>
            </a:lvl1pPr>
          </a:lstStyle>
          <a:p>
            <a:pPr>
              <a:defRPr/>
            </a:pPr>
            <a:fld id="{C1B65B15-32B3-482A-9ADF-F2EA24D4B7E8}" type="slidenum">
              <a:rPr lang="zh-CN" altLang="en-US" smtClean="0"/>
              <a:pPr>
                <a:defRPr/>
              </a:pPr>
              <a:t>‹N°›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2482192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99" r:id="rId10"/>
    <p:sldLayoutId id="2147483700" r:id="rId11"/>
    <p:sldLayoutId id="2147483702" r:id="rId12"/>
    <p:sldLayoutId id="2147483704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2000" b="1" kern="1200">
          <a:solidFill>
            <a:schemeClr val="tx2"/>
          </a:solidFill>
          <a:latin typeface="+mj-lt"/>
          <a:ea typeface="微软雅黑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微软雅黑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+mn-lt"/>
          <a:ea typeface="微软雅黑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微软雅黑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微软雅黑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+mn-lt"/>
          <a:ea typeface="微软雅黑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482192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75" r:id="rId2"/>
    <p:sldLayoutId id="2147483650" r:id="rId3"/>
    <p:sldLayoutId id="2147483674" r:id="rId4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2"/>
          </a:solidFill>
          <a:latin typeface="+mj-lt"/>
          <a:ea typeface="微软雅黑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微软雅黑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微软雅黑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微软雅黑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微软雅黑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+mn-lt"/>
          <a:ea typeface="微软雅黑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145597"/>
            <a:ext cx="8229600" cy="3116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kumimoji="1" lang="zh-CN" altLang="en-US" dirty="0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 dirty="0" smtClean="0"/>
              <a:t>单击此处编辑母版文本样式</a:t>
            </a:r>
          </a:p>
          <a:p>
            <a:pPr lvl="1"/>
            <a:r>
              <a:rPr kumimoji="1" lang="zh-CN" altLang="en-US" dirty="0" smtClean="0"/>
              <a:t>二级</a:t>
            </a:r>
          </a:p>
          <a:p>
            <a:pPr lvl="2"/>
            <a:r>
              <a:rPr kumimoji="1" lang="zh-CN" altLang="en-US" dirty="0" smtClean="0"/>
              <a:t>三级</a:t>
            </a:r>
          </a:p>
          <a:p>
            <a:pPr lvl="3"/>
            <a:r>
              <a:rPr kumimoji="1" lang="zh-CN" altLang="en-US" dirty="0" smtClean="0"/>
              <a:t>四级</a:t>
            </a:r>
          </a:p>
          <a:p>
            <a:pPr lvl="4"/>
            <a:r>
              <a:rPr kumimoji="1" lang="zh-CN" altLang="en-US" dirty="0" smtClean="0"/>
              <a:t>五级</a:t>
            </a:r>
            <a:endParaRPr kumimoji="1" lang="zh-CN" altLang="en-US" dirty="0"/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4"/>
          </p:nvPr>
        </p:nvSpPr>
        <p:spPr>
          <a:xfrm>
            <a:off x="8583283" y="4718649"/>
            <a:ext cx="560717" cy="4305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altLang="zh-CN" sz="2000" i="1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defRPr>
            </a:lvl1pPr>
          </a:lstStyle>
          <a:p>
            <a:pPr>
              <a:defRPr/>
            </a:pPr>
            <a:fld id="{C1B65B15-32B3-482A-9ADF-F2EA24D4B7E8}" type="slidenum">
              <a:rPr lang="zh-CN" altLang="en-US" smtClean="0">
                <a:solidFill>
                  <a:prstClr val="white"/>
                </a:solidFill>
              </a:rPr>
              <a:pPr>
                <a:defRPr/>
              </a:pPr>
              <a:t>‹N°›</a:t>
            </a:fld>
            <a:endParaRPr lang="zh-CN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2192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717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2000" b="1" kern="1200">
          <a:solidFill>
            <a:schemeClr val="tx2"/>
          </a:solidFill>
          <a:latin typeface="+mj-lt"/>
          <a:ea typeface="微软雅黑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微软雅黑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+mn-lt"/>
          <a:ea typeface="微软雅黑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微软雅黑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微软雅黑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+mn-lt"/>
          <a:ea typeface="微软雅黑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</p:nvPr>
        </p:nvSpPr>
        <p:spPr>
          <a:xfrm>
            <a:off x="685799" y="1275606"/>
            <a:ext cx="8098488" cy="2664296"/>
          </a:xfrm>
        </p:spPr>
        <p:txBody>
          <a:bodyPr>
            <a:normAutofit fontScale="90000"/>
          </a:bodyPr>
          <a:lstStyle/>
          <a:p>
            <a:r>
              <a:rPr lang="fr-FR" altLang="zh-CN" b="1" i="1" dirty="0" smtClean="0">
                <a:latin typeface="+mn-lt"/>
              </a:rPr>
              <a:t>OTA 2G&amp;3G </a:t>
            </a:r>
            <a:r>
              <a:rPr lang="fr-FR" altLang="zh-CN" b="1" i="1" dirty="0" err="1" smtClean="0">
                <a:latin typeface="+mn-lt"/>
              </a:rPr>
              <a:t>Modernization</a:t>
            </a:r>
            <a:r>
              <a:rPr lang="fr-FR" altLang="zh-CN" b="1" i="1" dirty="0" smtClean="0">
                <a:latin typeface="+mn-lt"/>
              </a:rPr>
              <a:t> Project</a:t>
            </a:r>
            <a:br>
              <a:rPr lang="fr-FR" altLang="zh-CN" b="1" i="1" dirty="0" smtClean="0">
                <a:latin typeface="+mn-lt"/>
              </a:rPr>
            </a:br>
            <a:r>
              <a:rPr lang="fr-FR" altLang="zh-CN" b="1" i="1" dirty="0" smtClean="0">
                <a:latin typeface="+mn-lt"/>
              </a:rPr>
              <a:t>Site Photos</a:t>
            </a:r>
            <a:br>
              <a:rPr lang="fr-FR" altLang="zh-CN" b="1" i="1" dirty="0" smtClean="0">
                <a:latin typeface="+mn-lt"/>
              </a:rPr>
            </a:br>
            <a:r>
              <a:rPr lang="fr-FR" altLang="zh-CN" b="1" i="1" dirty="0" smtClean="0">
                <a:latin typeface="+mn-lt"/>
              </a:rPr>
              <a:t>Subcontractor</a:t>
            </a:r>
            <a:r>
              <a:rPr lang="fr-FR" altLang="zh-CN" b="1" i="1" smtClean="0">
                <a:latin typeface="+mn-lt"/>
              </a:rPr>
              <a:t>: </a:t>
            </a:r>
            <a:r>
              <a:rPr lang="fr-FR" altLang="zh-CN" b="1" i="1" smtClean="0">
                <a:latin typeface="+mn-lt"/>
              </a:rPr>
              <a:t>MGNIC</a:t>
            </a:r>
            <a:r>
              <a:rPr lang="fr-FR" altLang="zh-CN" b="1" i="1" dirty="0" smtClean="0">
                <a:latin typeface="+mn-lt"/>
              </a:rPr>
              <a:t/>
            </a:r>
            <a:br>
              <a:rPr lang="fr-FR" altLang="zh-CN" b="1" i="1" dirty="0" smtClean="0">
                <a:latin typeface="+mn-lt"/>
              </a:rPr>
            </a:br>
            <a:r>
              <a:rPr lang="fr-FR" altLang="zh-CN" b="1" i="1" dirty="0" smtClean="0">
                <a:latin typeface="+mn-lt"/>
              </a:rPr>
              <a:t>Site ID</a:t>
            </a:r>
            <a:r>
              <a:rPr lang="fr-FR" altLang="zh-CN" b="1" i="1" smtClean="0">
                <a:latin typeface="+mn-lt"/>
              </a:rPr>
              <a:t>: </a:t>
            </a:r>
            <a:r>
              <a:rPr lang="fr-FR" altLang="zh-CN" b="1" i="1" smtClean="0">
                <a:latin typeface="+mn-lt"/>
              </a:rPr>
              <a:t>C36</a:t>
            </a:r>
            <a:r>
              <a:rPr lang="fr-FR" altLang="zh-CN" b="1" i="1" smtClean="0">
                <a:latin typeface="+mn-lt"/>
              </a:rPr>
              <a:t>X011</a:t>
            </a:r>
            <a:r>
              <a:rPr lang="fr-FR" altLang="zh-CN" b="1" i="1" dirty="0" smtClean="0">
                <a:latin typeface="+mn-lt"/>
              </a:rPr>
              <a:t/>
            </a:r>
            <a:br>
              <a:rPr lang="fr-FR" altLang="zh-CN" b="1" i="1" dirty="0" smtClean="0">
                <a:latin typeface="+mn-lt"/>
              </a:rPr>
            </a:br>
            <a:r>
              <a:rPr lang="fr-FR" altLang="zh-CN" b="1" i="1" smtClean="0">
                <a:latin typeface="+mn-lt"/>
              </a:rPr>
              <a:t>Installation/Swap </a:t>
            </a:r>
            <a:r>
              <a:rPr lang="fr-FR" altLang="zh-CN" b="1" i="1" smtClean="0">
                <a:latin typeface="+mn-lt"/>
              </a:rPr>
              <a:t>Date:29/06/2016</a:t>
            </a:r>
            <a:r>
              <a:rPr lang="fr-FR" altLang="zh-CN" b="1" i="1" dirty="0" smtClean="0">
                <a:latin typeface="+mn-lt"/>
              </a:rPr>
              <a:t/>
            </a:r>
            <a:br>
              <a:rPr lang="fr-FR" altLang="zh-CN" b="1" i="1" dirty="0" smtClean="0">
                <a:latin typeface="+mn-lt"/>
              </a:rPr>
            </a:br>
            <a:endParaRPr lang="zh-CN" altLang="en-US" b="1" i="1" dirty="0">
              <a:latin typeface="+mn-lt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zh-CN" altLang="en-US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62954" y="4262750"/>
            <a:ext cx="3537357" cy="738664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srgbClr val="666666"/>
                </a:solidFill>
                <a:cs typeface="Calibri" pitchFamily="34" charset="0"/>
              </a:rPr>
              <a:t>Name: HAICHEUR HADJER</a:t>
            </a:r>
            <a:endParaRPr lang="en-US" altLang="zh-CN" sz="1400" dirty="0">
              <a:solidFill>
                <a:srgbClr val="666666"/>
              </a:solidFill>
              <a:cs typeface="Calibri" pitchFamily="34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srgbClr val="666666"/>
                </a:solidFill>
                <a:cs typeface="Calibri" pitchFamily="34" charset="0"/>
              </a:rPr>
              <a:t>Department:  Documentation (OTA Project)</a:t>
            </a:r>
            <a:endParaRPr lang="en-US" altLang="zh-CN" sz="1400" dirty="0">
              <a:solidFill>
                <a:srgbClr val="666666"/>
              </a:solidFill>
              <a:cs typeface="Calibri" pitchFamily="34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srgbClr val="666666"/>
                </a:solidFill>
                <a:cs typeface="Calibri" pitchFamily="34" charset="0"/>
              </a:rPr>
              <a:t>Mail: haicheur.hadjer@zte.com.cn</a:t>
            </a:r>
            <a:endParaRPr lang="zh-CN" altLang="en-US" sz="1400" dirty="0">
              <a:solidFill>
                <a:srgbClr val="666666"/>
              </a:solidFill>
              <a:cs typeface="Calibri" pitchFamily="34" charset="0"/>
            </a:endParaRPr>
          </a:p>
        </p:txBody>
      </p:sp>
      <p:pic>
        <p:nvPicPr>
          <p:cNvPr id="1026" name="Imag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668344" y="265906"/>
            <a:ext cx="1115943" cy="689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Image 1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36004" y="235081"/>
            <a:ext cx="899592" cy="720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915816" y="145597"/>
            <a:ext cx="5770984" cy="311606"/>
          </a:xfrm>
        </p:spPr>
        <p:txBody>
          <a:bodyPr/>
          <a:lstStyle/>
          <a:p>
            <a:r>
              <a:rPr lang="fr-FR" sz="2800" dirty="0" smtClean="0"/>
              <a:t>New Power </a:t>
            </a:r>
            <a:r>
              <a:rPr lang="fr-FR" sz="2800" dirty="0" err="1" smtClean="0"/>
              <a:t>Supply</a:t>
            </a:r>
            <a:endParaRPr lang="fr-FR" sz="280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65B15-32B3-482A-9ADF-F2EA24D4B7E8}" type="slidenum">
              <a:rPr lang="zh-CN" altLang="en-US" smtClean="0"/>
              <a:pPr/>
              <a:t>10</a:t>
            </a:fld>
            <a:endParaRPr lang="zh-CN" altLang="en-US" dirty="0"/>
          </a:p>
        </p:txBody>
      </p:sp>
      <p:pic>
        <p:nvPicPr>
          <p:cNvPr id="7170" name="Picture 2" descr="C:\Users\Meganet Info\Desktop\s\taref\C36X011\20160629_1612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5736" y="915566"/>
            <a:ext cx="4464496" cy="37897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03848" y="145597"/>
            <a:ext cx="5482952" cy="311606"/>
          </a:xfrm>
        </p:spPr>
        <p:txBody>
          <a:bodyPr/>
          <a:lstStyle/>
          <a:p>
            <a:r>
              <a:rPr lang="fr-FR" sz="2800" dirty="0" smtClean="0"/>
              <a:t>Batteries</a:t>
            </a:r>
            <a:endParaRPr lang="fr-FR" sz="280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65B15-32B3-482A-9ADF-F2EA24D4B7E8}" type="slidenum">
              <a:rPr lang="zh-CN" altLang="en-US" smtClean="0"/>
              <a:pPr/>
              <a:t>11</a:t>
            </a:fld>
            <a:endParaRPr lang="zh-CN" altLang="en-US" dirty="0"/>
          </a:p>
        </p:txBody>
      </p:sp>
      <p:pic>
        <p:nvPicPr>
          <p:cNvPr id="8194" name="Picture 2" descr="C:\Users\Meganet Info\Desktop\s\taref\C36X011\20160629_16124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1540" y="712841"/>
            <a:ext cx="3760440" cy="4005808"/>
          </a:xfrm>
          <a:prstGeom prst="rect">
            <a:avLst/>
          </a:prstGeom>
          <a:noFill/>
        </p:spPr>
      </p:pic>
      <p:pic>
        <p:nvPicPr>
          <p:cNvPr id="8195" name="Picture 3" descr="C:\Users\Meganet Info\Desktop\s\taref\C36X011\20160629_16241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8064" y="712841"/>
            <a:ext cx="3200400" cy="40058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2897" y="65089"/>
            <a:ext cx="8686800" cy="490438"/>
          </a:xfrm>
        </p:spPr>
        <p:txBody>
          <a:bodyPr>
            <a:noAutofit/>
          </a:bodyPr>
          <a:lstStyle/>
          <a:p>
            <a:pPr algn="ctr" defTabSz="914400">
              <a:defRPr/>
            </a:pP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Grounding </a:t>
            </a: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Rack Battery </a:t>
            </a:r>
            <a:endParaRPr lang="zh-CN" altLang="en-US" sz="2800" b="1" kern="0" dirty="0">
              <a:solidFill>
                <a:schemeClr val="tx2"/>
              </a:solidFill>
              <a:latin typeface="+mn-lt"/>
              <a:ea typeface="+mj-ea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12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1691680" y="127560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pic>
        <p:nvPicPr>
          <p:cNvPr id="9218" name="Picture 2" descr="C:\Users\Meganet Info\Desktop\s\taref\C36X011\20160629_1613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97" y="699542"/>
            <a:ext cx="2808312" cy="3835153"/>
          </a:xfrm>
          <a:prstGeom prst="rect">
            <a:avLst/>
          </a:prstGeom>
          <a:noFill/>
        </p:spPr>
      </p:pic>
      <p:pic>
        <p:nvPicPr>
          <p:cNvPr id="9219" name="Picture 3" descr="C:\Users\Meganet Info\Desktop\s\taref\C36X011\20160629_16133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71800" y="699542"/>
            <a:ext cx="2824336" cy="3835153"/>
          </a:xfrm>
          <a:prstGeom prst="rect">
            <a:avLst/>
          </a:prstGeom>
          <a:noFill/>
        </p:spPr>
      </p:pic>
      <p:pic>
        <p:nvPicPr>
          <p:cNvPr id="9220" name="Picture 4" descr="C:\Users\Meganet Info\Desktop\s\taref\C36X011\20160629_16131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12160" y="699541"/>
            <a:ext cx="2827040" cy="38351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3131840" y="145597"/>
            <a:ext cx="5554960" cy="311606"/>
          </a:xfrm>
        </p:spPr>
        <p:txBody>
          <a:bodyPr/>
          <a:lstStyle/>
          <a:p>
            <a:r>
              <a:rPr lang="fr-FR" sz="2800" dirty="0" err="1" smtClean="0"/>
              <a:t>Grounding</a:t>
            </a:r>
            <a:r>
              <a:rPr lang="fr-FR" sz="2800" dirty="0" smtClean="0"/>
              <a:t> Power </a:t>
            </a:r>
            <a:r>
              <a:rPr lang="fr-FR" sz="2800" dirty="0" err="1" smtClean="0"/>
              <a:t>Supply</a:t>
            </a:r>
            <a:endParaRPr lang="fr-FR" sz="2800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13</a:t>
            </a:fld>
            <a:endParaRPr lang="zh-CN" altLang="en-US" dirty="0"/>
          </a:p>
        </p:txBody>
      </p:sp>
      <p:pic>
        <p:nvPicPr>
          <p:cNvPr id="10242" name="Picture 2" descr="C:\Users\Meganet Info\Desktop\s\taref\C36X011\20160629_1613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520" y="837804"/>
            <a:ext cx="2880320" cy="3880845"/>
          </a:xfrm>
          <a:prstGeom prst="rect">
            <a:avLst/>
          </a:prstGeom>
          <a:noFill/>
        </p:spPr>
      </p:pic>
      <p:pic>
        <p:nvPicPr>
          <p:cNvPr id="10243" name="Picture 3" descr="C:\Users\Meganet Info\Desktop\s\taref\C36X011\20160629_16131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3888" y="837803"/>
            <a:ext cx="3672408" cy="38808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2897" y="65089"/>
            <a:ext cx="8686800" cy="490438"/>
          </a:xfrm>
        </p:spPr>
        <p:txBody>
          <a:bodyPr>
            <a:noAutofit/>
          </a:bodyPr>
          <a:lstStyle/>
          <a:p>
            <a:pPr algn="ctr" defTabSz="914400">
              <a:defRPr/>
            </a:pP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DC Breaker</a:t>
            </a:r>
            <a:endParaRPr lang="zh-CN" altLang="en-US" sz="2800" b="1" kern="0" dirty="0">
              <a:solidFill>
                <a:schemeClr val="tx2"/>
              </a:solidFill>
              <a:latin typeface="+mn-lt"/>
              <a:ea typeface="+mj-ea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14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1691680" y="127560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pic>
        <p:nvPicPr>
          <p:cNvPr id="11266" name="Picture 2" descr="C:\Users\Meganet Info\Desktop\s\taref\C36X011\20160629_1541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7544" y="843557"/>
            <a:ext cx="3600400" cy="3979169"/>
          </a:xfrm>
          <a:prstGeom prst="rect">
            <a:avLst/>
          </a:prstGeom>
          <a:noFill/>
        </p:spPr>
      </p:pic>
      <p:pic>
        <p:nvPicPr>
          <p:cNvPr id="11267" name="Picture 3" descr="C:\Users\Meganet Info\Desktop\s\taref\C36X011\20160629_15411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82497" y="843557"/>
            <a:ext cx="4267200" cy="38750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2897" y="65089"/>
            <a:ext cx="8686800" cy="490438"/>
          </a:xfrm>
        </p:spPr>
        <p:txBody>
          <a:bodyPr>
            <a:noAutofit/>
          </a:bodyPr>
          <a:lstStyle/>
          <a:p>
            <a:pPr algn="ctr" defTabSz="914400">
              <a:defRPr/>
            </a:pP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Power </a:t>
            </a: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Supply Label</a:t>
            </a:r>
            <a:endParaRPr lang="zh-CN" altLang="en-US" sz="2800" b="1" kern="0" dirty="0">
              <a:solidFill>
                <a:schemeClr val="tx2"/>
              </a:solidFill>
              <a:latin typeface="+mn-lt"/>
              <a:ea typeface="+mj-ea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15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1691680" y="127560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pic>
        <p:nvPicPr>
          <p:cNvPr id="12290" name="Picture 2" descr="C:\Users\Meganet Info\Desktop\s\taref\C36X011\20160629_16125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971550"/>
            <a:ext cx="3835152" cy="3200400"/>
          </a:xfrm>
          <a:prstGeom prst="rect">
            <a:avLst/>
          </a:prstGeom>
          <a:noFill/>
        </p:spPr>
      </p:pic>
      <p:pic>
        <p:nvPicPr>
          <p:cNvPr id="12291" name="Picture 3" descr="C:\Users\Meganet Info\Desktop\s\taref\C36X011\20160629_16125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4008" y="971550"/>
            <a:ext cx="3933800" cy="32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3419872" y="145597"/>
            <a:ext cx="5266928" cy="311606"/>
          </a:xfrm>
        </p:spPr>
        <p:txBody>
          <a:bodyPr/>
          <a:lstStyle/>
          <a:p>
            <a:r>
              <a:rPr lang="fr-FR" sz="2800" dirty="0" smtClean="0"/>
              <a:t>TGBT</a:t>
            </a:r>
            <a:endParaRPr lang="fr-FR" sz="2800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16</a:t>
            </a:fld>
            <a:endParaRPr lang="zh-CN" altLang="en-US" dirty="0"/>
          </a:p>
        </p:txBody>
      </p:sp>
      <p:pic>
        <p:nvPicPr>
          <p:cNvPr id="13314" name="Picture 2" descr="C:\Users\Meganet Info\Desktop\s\taref\C36X011\20160629_1614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771549"/>
            <a:ext cx="3200400" cy="3952853"/>
          </a:xfrm>
          <a:prstGeom prst="rect">
            <a:avLst/>
          </a:prstGeom>
          <a:noFill/>
        </p:spPr>
      </p:pic>
      <p:pic>
        <p:nvPicPr>
          <p:cNvPr id="13315" name="Picture 3" descr="C:\Users\Meganet Info\Desktop\s\taref\C36X011\20160629_16140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7984" y="771549"/>
            <a:ext cx="3344416" cy="3947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2897" y="65089"/>
            <a:ext cx="8686800" cy="490438"/>
          </a:xfrm>
        </p:spPr>
        <p:txBody>
          <a:bodyPr>
            <a:noAutofit/>
          </a:bodyPr>
          <a:lstStyle/>
          <a:p>
            <a:pPr algn="ctr" defTabSz="914400">
              <a:defRPr/>
            </a:pP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Cleanup</a:t>
            </a:r>
            <a:endParaRPr lang="zh-CN" altLang="en-US" sz="2800" b="1" kern="0" dirty="0">
              <a:solidFill>
                <a:schemeClr val="tx2"/>
              </a:solidFill>
              <a:latin typeface="+mn-lt"/>
              <a:ea typeface="+mj-ea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17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1691680" y="127560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pic>
        <p:nvPicPr>
          <p:cNvPr id="14338" name="Picture 2" descr="C:\Users\Meganet Info\Desktop\s\taref\C36X011\20160629_16243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80" y="883496"/>
            <a:ext cx="3200400" cy="3835153"/>
          </a:xfrm>
          <a:prstGeom prst="rect">
            <a:avLst/>
          </a:prstGeom>
          <a:noFill/>
        </p:spPr>
      </p:pic>
      <p:pic>
        <p:nvPicPr>
          <p:cNvPr id="14339" name="Picture 3" descr="C:\Users\Meganet Info\Desktop\s\taref\C36X011\20160629_16142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3928" y="883496"/>
            <a:ext cx="3200400" cy="38218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2897" y="65089"/>
            <a:ext cx="8686800" cy="490438"/>
          </a:xfrm>
        </p:spPr>
        <p:txBody>
          <a:bodyPr>
            <a:noAutofit/>
          </a:bodyPr>
          <a:lstStyle/>
          <a:p>
            <a:pPr algn="ctr" defTabSz="914400">
              <a:defRPr/>
            </a:pP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Others</a:t>
            </a:r>
            <a:endParaRPr lang="zh-CN" altLang="en-US" sz="2800" b="1" kern="0" dirty="0">
              <a:solidFill>
                <a:schemeClr val="tx2"/>
              </a:solidFill>
              <a:latin typeface="+mn-lt"/>
              <a:ea typeface="+mj-ea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18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1691680" y="127560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 txBox="1">
            <a:spLocks/>
          </p:cNvSpPr>
          <p:nvPr/>
        </p:nvSpPr>
        <p:spPr>
          <a:xfrm>
            <a:off x="1763689" y="699544"/>
            <a:ext cx="7057709" cy="4134318"/>
          </a:xfrm>
          <a:prstGeom prst="rect">
            <a:avLst/>
          </a:prstGeom>
        </p:spPr>
        <p:txBody>
          <a:bodyPr/>
          <a:lstStyle/>
          <a:p>
            <a:pPr marL="923925" indent="-571500">
              <a:spcBef>
                <a:spcPct val="20000"/>
              </a:spcBef>
              <a:defRPr/>
            </a:pPr>
            <a:endParaRPr kumimoji="1" lang="en-US" altLang="zh-CN" b="1" i="1" u="sng" dirty="0" smtClean="0">
              <a:solidFill>
                <a:srgbClr val="0075CC"/>
              </a:solidFill>
              <a:ea typeface="微软雅黑" pitchFamily="34" charset="-122"/>
              <a:cs typeface="Arial" pitchFamily="34" charset="0"/>
            </a:endParaRPr>
          </a:p>
          <a:p>
            <a:pPr marL="923925" indent="-571500">
              <a:spcBef>
                <a:spcPct val="20000"/>
              </a:spcBef>
              <a:defRPr/>
            </a:pPr>
            <a:r>
              <a:rPr kumimoji="1" lang="en-US" altLang="zh-CN" b="1" i="1" u="sng" dirty="0" smtClean="0">
                <a:solidFill>
                  <a:srgbClr val="0075CC"/>
                </a:solidFill>
                <a:ea typeface="微软雅黑" pitchFamily="34" charset="-122"/>
                <a:cs typeface="Arial" pitchFamily="34" charset="0"/>
              </a:rPr>
              <a:t>Work Done </a:t>
            </a:r>
            <a:r>
              <a:rPr kumimoji="1" lang="en-US" altLang="zh-CN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微软雅黑" pitchFamily="34" charset="-122"/>
                <a:cs typeface="Arial" pitchFamily="34" charset="0"/>
              </a:rPr>
              <a:t>( Please to list bellow  the  work items done on the site</a:t>
            </a:r>
            <a:r>
              <a:rPr kumimoji="1" lang="fr-FR" altLang="zh-CN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微软雅黑" pitchFamily="34" charset="-122"/>
                <a:cs typeface="Arial" pitchFamily="34" charset="0"/>
              </a:rPr>
              <a:t>)</a:t>
            </a:r>
          </a:p>
          <a:p>
            <a:pPr marL="923925" indent="-571500">
              <a:spcBef>
                <a:spcPct val="20000"/>
              </a:spcBef>
              <a:buFont typeface="+mj-lt"/>
              <a:buAutoNum type="arabicPeriod"/>
              <a:defRPr/>
            </a:pPr>
            <a:endParaRPr kumimoji="1" lang="fr-FR" altLang="zh-CN" b="1" i="1" dirty="0" smtClean="0">
              <a:solidFill>
                <a:srgbClr val="0075CC"/>
              </a:solidFill>
              <a:ea typeface="微软雅黑" pitchFamily="34" charset="-122"/>
              <a:cs typeface="Arial" pitchFamily="34" charset="0"/>
            </a:endParaRPr>
          </a:p>
          <a:p>
            <a:pPr marL="923925" indent="-571500">
              <a:spcBef>
                <a:spcPct val="20000"/>
              </a:spcBef>
              <a:defRPr/>
            </a:pPr>
            <a:endParaRPr kumimoji="1" lang="fr-FR" altLang="zh-CN" b="1" i="1" dirty="0" smtClean="0">
              <a:solidFill>
                <a:srgbClr val="0075CC"/>
              </a:solidFill>
              <a:ea typeface="微软雅黑" pitchFamily="34" charset="-122"/>
              <a:cs typeface="Arial" pitchFamily="34" charset="0"/>
            </a:endParaRPr>
          </a:p>
          <a:p>
            <a:pPr marL="923925" indent="-571500">
              <a:spcBef>
                <a:spcPct val="20000"/>
              </a:spcBef>
              <a:buFont typeface="+mj-lt"/>
              <a:buAutoNum type="arabicPeriod"/>
              <a:defRPr/>
            </a:pPr>
            <a:r>
              <a:rPr kumimoji="1" lang="fr-FR" altLang="zh-CN" b="1" i="1" dirty="0" smtClean="0">
                <a:solidFill>
                  <a:srgbClr val="0075CC"/>
                </a:solidFill>
                <a:ea typeface="微软雅黑" pitchFamily="34" charset="-122"/>
                <a:cs typeface="Arial" pitchFamily="34" charset="0"/>
              </a:rPr>
              <a:t>Site </a:t>
            </a:r>
            <a:r>
              <a:rPr kumimoji="1" lang="fr-FR" altLang="zh-CN" b="1" i="1" dirty="0" smtClean="0">
                <a:solidFill>
                  <a:srgbClr val="0075CC"/>
                </a:solidFill>
                <a:ea typeface="微软雅黑" pitchFamily="34" charset="-122"/>
                <a:cs typeface="Arial" pitchFamily="34" charset="0"/>
              </a:rPr>
              <a:t>Identification</a:t>
            </a:r>
          </a:p>
          <a:p>
            <a:pPr marL="923925" indent="-571500">
              <a:spcBef>
                <a:spcPct val="20000"/>
              </a:spcBef>
              <a:buFont typeface="+mj-lt"/>
              <a:buAutoNum type="arabicPeriod"/>
              <a:defRPr/>
            </a:pPr>
            <a:r>
              <a:rPr kumimoji="1" lang="fr-FR" altLang="zh-CN" b="1" i="1" dirty="0" smtClean="0">
                <a:solidFill>
                  <a:srgbClr val="0075CC"/>
                </a:solidFill>
                <a:ea typeface="微软雅黑" pitchFamily="34" charset="-122"/>
                <a:cs typeface="Arial" pitchFamily="34" charset="0"/>
              </a:rPr>
              <a:t>  Site </a:t>
            </a:r>
            <a:r>
              <a:rPr kumimoji="1" lang="fr-FR" altLang="zh-CN" b="1" i="1" dirty="0" err="1" smtClean="0">
                <a:solidFill>
                  <a:srgbClr val="0075CC"/>
                </a:solidFill>
                <a:ea typeface="微软雅黑" pitchFamily="34" charset="-122"/>
                <a:cs typeface="Arial" pitchFamily="34" charset="0"/>
              </a:rPr>
              <a:t>View</a:t>
            </a:r>
            <a:r>
              <a:rPr kumimoji="1" lang="fr-FR" altLang="zh-CN" b="1" i="1" dirty="0" smtClean="0">
                <a:solidFill>
                  <a:srgbClr val="0075CC"/>
                </a:solidFill>
                <a:ea typeface="微软雅黑" pitchFamily="34" charset="-122"/>
                <a:cs typeface="Arial" pitchFamily="34" charset="0"/>
              </a:rPr>
              <a:t> Indoor/</a:t>
            </a:r>
            <a:r>
              <a:rPr kumimoji="1" lang="fr-FR" altLang="zh-CN" b="1" i="1" dirty="0" err="1" smtClean="0">
                <a:solidFill>
                  <a:srgbClr val="0075CC"/>
                </a:solidFill>
                <a:ea typeface="微软雅黑" pitchFamily="34" charset="-122"/>
                <a:cs typeface="Arial" pitchFamily="34" charset="0"/>
              </a:rPr>
              <a:t>Outdoor</a:t>
            </a:r>
            <a:r>
              <a:rPr kumimoji="1" lang="fr-FR" altLang="zh-CN" b="1" i="1" dirty="0" smtClean="0">
                <a:solidFill>
                  <a:srgbClr val="0075CC"/>
                </a:solidFill>
                <a:ea typeface="微软雅黑" pitchFamily="34" charset="-122"/>
                <a:cs typeface="Arial" pitchFamily="34" charset="0"/>
              </a:rPr>
              <a:t>    </a:t>
            </a:r>
            <a:endParaRPr kumimoji="1" lang="fr-FR" altLang="zh-CN" b="1" i="1" dirty="0" smtClean="0">
              <a:solidFill>
                <a:srgbClr val="0075CC"/>
              </a:solidFill>
              <a:ea typeface="微软雅黑" pitchFamily="34" charset="-122"/>
              <a:cs typeface="Arial" pitchFamily="34" charset="0"/>
            </a:endParaRPr>
          </a:p>
          <a:p>
            <a:pPr marL="923925" indent="-571500">
              <a:spcBef>
                <a:spcPct val="20000"/>
              </a:spcBef>
              <a:buFont typeface="+mj-lt"/>
              <a:buAutoNum type="arabicPeriod"/>
              <a:defRPr/>
            </a:pPr>
            <a:r>
              <a:rPr kumimoji="1" lang="fr-FR" altLang="zh-CN" b="1" i="1" dirty="0" err="1" smtClean="0">
                <a:solidFill>
                  <a:srgbClr val="0075CC"/>
                </a:solidFill>
                <a:ea typeface="微软雅黑" pitchFamily="34" charset="-122"/>
                <a:cs typeface="Arial" pitchFamily="34" charset="0"/>
              </a:rPr>
              <a:t>Desintall</a:t>
            </a:r>
            <a:r>
              <a:rPr kumimoji="1" lang="fr-FR" altLang="zh-CN" b="1" i="1" dirty="0" smtClean="0">
                <a:solidFill>
                  <a:srgbClr val="0075CC"/>
                </a:solidFill>
                <a:ea typeface="微软雅黑" pitchFamily="34" charset="-122"/>
                <a:cs typeface="Arial" pitchFamily="34" charset="0"/>
              </a:rPr>
              <a:t>   </a:t>
            </a:r>
            <a:endParaRPr kumimoji="1" lang="fr-FR" altLang="zh-CN" b="1" i="1" dirty="0" smtClean="0">
              <a:solidFill>
                <a:srgbClr val="0075CC"/>
              </a:solidFill>
              <a:ea typeface="微软雅黑" pitchFamily="34" charset="-122"/>
              <a:cs typeface="Arial" pitchFamily="34" charset="0"/>
            </a:endParaRPr>
          </a:p>
          <a:p>
            <a:pPr marL="923925" indent="-571500">
              <a:spcBef>
                <a:spcPct val="20000"/>
              </a:spcBef>
              <a:buFont typeface="+mj-lt"/>
              <a:buAutoNum type="arabicPeriod"/>
              <a:defRPr/>
            </a:pPr>
            <a:r>
              <a:rPr kumimoji="1" lang="fr-FR" altLang="zh-CN" b="1" i="1" dirty="0" smtClean="0">
                <a:solidFill>
                  <a:srgbClr val="0075CC"/>
                </a:solidFill>
                <a:ea typeface="微软雅黑" pitchFamily="34" charset="-122"/>
                <a:cs typeface="Arial" pitchFamily="34" charset="0"/>
              </a:rPr>
              <a:t>   </a:t>
            </a:r>
            <a:r>
              <a:rPr kumimoji="1" lang="fr-FR" altLang="zh-CN" b="1" i="1" dirty="0" smtClean="0">
                <a:solidFill>
                  <a:srgbClr val="0075CC"/>
                </a:solidFill>
                <a:ea typeface="微软雅黑" pitchFamily="34" charset="-122"/>
                <a:cs typeface="Arial" pitchFamily="34" charset="0"/>
              </a:rPr>
              <a:t>Install new PS</a:t>
            </a:r>
          </a:p>
          <a:p>
            <a:pPr marL="923925" indent="-571500">
              <a:spcBef>
                <a:spcPct val="20000"/>
              </a:spcBef>
              <a:buFont typeface="+mj-lt"/>
              <a:buAutoNum type="arabicPeriod"/>
              <a:defRPr/>
            </a:pPr>
            <a:r>
              <a:rPr kumimoji="1" lang="fr-FR" altLang="zh-CN" b="1" i="1" dirty="0" smtClean="0">
                <a:solidFill>
                  <a:srgbClr val="0075CC"/>
                </a:solidFill>
                <a:ea typeface="微软雅黑" pitchFamily="34" charset="-122"/>
                <a:cs typeface="Arial" pitchFamily="34" charset="0"/>
              </a:rPr>
              <a:t>Power </a:t>
            </a:r>
            <a:r>
              <a:rPr kumimoji="1" lang="fr-FR" altLang="zh-CN" b="1" i="1" dirty="0" err="1" smtClean="0">
                <a:solidFill>
                  <a:srgbClr val="0075CC"/>
                </a:solidFill>
                <a:ea typeface="微软雅黑" pitchFamily="34" charset="-122"/>
                <a:cs typeface="Arial" pitchFamily="34" charset="0"/>
              </a:rPr>
              <a:t>Supply</a:t>
            </a:r>
            <a:endParaRPr kumimoji="1" lang="fr-FR" altLang="zh-CN" b="1" i="1" dirty="0" smtClean="0">
              <a:solidFill>
                <a:srgbClr val="0075CC"/>
              </a:solidFill>
              <a:ea typeface="微软雅黑" pitchFamily="34" charset="-122"/>
              <a:cs typeface="Arial" pitchFamily="34" charset="0"/>
            </a:endParaRPr>
          </a:p>
          <a:p>
            <a:pPr marL="923925" indent="-571500">
              <a:spcBef>
                <a:spcPct val="20000"/>
              </a:spcBef>
              <a:buFont typeface="+mj-lt"/>
              <a:buAutoNum type="arabicPeriod"/>
              <a:defRPr/>
            </a:pPr>
            <a:r>
              <a:rPr kumimoji="1" lang="fr-FR" altLang="zh-CN" b="1" i="1" dirty="0" smtClean="0">
                <a:solidFill>
                  <a:srgbClr val="0075CC"/>
                </a:solidFill>
                <a:ea typeface="微软雅黑" pitchFamily="34" charset="-122"/>
                <a:cs typeface="Arial" pitchFamily="34" charset="0"/>
              </a:rPr>
              <a:t>Rack batteries</a:t>
            </a:r>
          </a:p>
          <a:p>
            <a:pPr marL="923925" indent="-571500">
              <a:spcBef>
                <a:spcPct val="20000"/>
              </a:spcBef>
              <a:buFont typeface="+mj-lt"/>
              <a:buAutoNum type="arabicPeriod"/>
              <a:defRPr/>
            </a:pPr>
            <a:r>
              <a:rPr kumimoji="1" lang="fr-FR" altLang="zh-CN" b="1" i="1" dirty="0" smtClean="0">
                <a:solidFill>
                  <a:srgbClr val="0075CC"/>
                </a:solidFill>
                <a:ea typeface="微软雅黑" pitchFamily="34" charset="-122"/>
                <a:cs typeface="Arial" pitchFamily="34" charset="0"/>
              </a:rPr>
              <a:t>Site clean </a:t>
            </a:r>
          </a:p>
          <a:p>
            <a:pPr marL="923925" indent="-571500">
              <a:spcBef>
                <a:spcPct val="20000"/>
              </a:spcBef>
              <a:defRPr/>
            </a:pPr>
            <a:r>
              <a:rPr kumimoji="1" lang="fr-FR" altLang="zh-CN" b="1" i="1" dirty="0" smtClean="0">
                <a:solidFill>
                  <a:srgbClr val="0075CC"/>
                </a:solidFill>
                <a:ea typeface="微软雅黑" pitchFamily="34" charset="-122"/>
                <a:cs typeface="Arial" pitchFamily="34" charset="0"/>
              </a:rPr>
              <a:t>   </a:t>
            </a:r>
            <a:endParaRPr kumimoji="1" lang="fr-FR" altLang="zh-CN" b="1" i="1" dirty="0" smtClean="0">
              <a:solidFill>
                <a:srgbClr val="0075CC"/>
              </a:solidFill>
              <a:ea typeface="微软雅黑" pitchFamily="34" charset="-122"/>
              <a:cs typeface="Arial" pitchFamily="34" charset="0"/>
            </a:endParaRPr>
          </a:p>
          <a:p>
            <a:pPr marL="923925" indent="-571500">
              <a:spcBef>
                <a:spcPct val="20000"/>
              </a:spcBef>
              <a:defRPr/>
            </a:pPr>
            <a:r>
              <a:rPr kumimoji="1" lang="fr-FR" altLang="zh-CN" b="1" i="1" dirty="0" smtClean="0">
                <a:solidFill>
                  <a:srgbClr val="0075CC"/>
                </a:solidFill>
                <a:ea typeface="微软雅黑" pitchFamily="34" charset="-122"/>
                <a:cs typeface="Arial" pitchFamily="34" charset="0"/>
              </a:rPr>
              <a:t>….</a:t>
            </a:r>
          </a:p>
          <a:p>
            <a:pPr marL="923925" indent="-571500">
              <a:spcBef>
                <a:spcPct val="20000"/>
              </a:spcBef>
              <a:buFont typeface="+mj-lt"/>
              <a:buAutoNum type="romanUcPeriod"/>
              <a:defRPr/>
            </a:pPr>
            <a:endParaRPr kumimoji="1" lang="en-US" altLang="zh-CN" i="1" dirty="0" smtClean="0">
              <a:solidFill>
                <a:srgbClr val="0075CC"/>
              </a:solidFill>
              <a:ea typeface="微软雅黑" pitchFamily="34" charset="-122"/>
              <a:cs typeface="Arial" pitchFamily="34" charset="0"/>
            </a:endParaRPr>
          </a:p>
          <a:p>
            <a:pPr marL="923925" indent="-571500">
              <a:spcBef>
                <a:spcPct val="20000"/>
              </a:spcBef>
              <a:buFont typeface="+mj-lt"/>
              <a:buAutoNum type="romanUcPeriod"/>
              <a:defRPr/>
            </a:pPr>
            <a:endParaRPr kumimoji="1" lang="en-US" altLang="zh-CN" i="1" dirty="0" smtClean="0">
              <a:solidFill>
                <a:srgbClr val="0075CC"/>
              </a:solidFill>
              <a:ea typeface="微软雅黑" pitchFamily="34" charset="-122"/>
              <a:cs typeface="Arial" pitchFamily="34" charset="0"/>
            </a:endParaRPr>
          </a:p>
          <a:p>
            <a:pPr marL="923925" indent="-571500">
              <a:spcBef>
                <a:spcPct val="20000"/>
              </a:spcBef>
              <a:buFont typeface="+mj-lt"/>
              <a:buAutoNum type="romanUcPeriod"/>
              <a:defRPr/>
            </a:pPr>
            <a:endParaRPr lang="en-US" altLang="zh-CN" dirty="0" smtClean="0">
              <a:solidFill>
                <a:schemeClr val="bg1">
                  <a:lumMod val="65000"/>
                </a:schemeClr>
              </a:solidFill>
              <a:ea typeface="微软雅黑"/>
            </a:endParaRPr>
          </a:p>
          <a:p>
            <a:pPr marL="923925" lvl="0" indent="-571500">
              <a:lnSpc>
                <a:spcPct val="200000"/>
              </a:lnSpc>
              <a:spcBef>
                <a:spcPct val="20000"/>
              </a:spcBef>
              <a:buFont typeface="+mj-lt"/>
              <a:buAutoNum type="romanUcPeriod"/>
              <a:defRPr/>
            </a:pPr>
            <a:endParaRPr lang="en-US" altLang="zh-CN" dirty="0" smtClean="0">
              <a:solidFill>
                <a:schemeClr val="bg1">
                  <a:lumMod val="65000"/>
                </a:schemeClr>
              </a:solidFill>
              <a:ea typeface="微软雅黑"/>
            </a:endParaRPr>
          </a:p>
        </p:txBody>
      </p:sp>
      <p:sp>
        <p:nvSpPr>
          <p:cNvPr id="6" name="圆角矩形 5"/>
          <p:cNvSpPr/>
          <p:nvPr/>
        </p:nvSpPr>
        <p:spPr bwMode="auto">
          <a:xfrm>
            <a:off x="1763689" y="699543"/>
            <a:ext cx="7057710" cy="4134318"/>
          </a:xfrm>
          <a:prstGeom prst="roundRect">
            <a:avLst/>
          </a:prstGeom>
          <a:noFill/>
          <a:ln w="28575" cap="flat" cmpd="sng" algn="ctr">
            <a:solidFill>
              <a:srgbClr val="0070C0"/>
            </a:solidFill>
            <a:prstDash val="solid"/>
            <a:headEnd type="none" w="med" len="med"/>
            <a:tailEnd type="none" w="med" len="med"/>
          </a:ln>
          <a:effectLst/>
        </p:spPr>
        <p:txBody>
          <a:bodyPr lIns="76189" tIns="38096" rIns="76189" bIns="38096" anchor="ctr"/>
          <a:lstStyle/>
          <a:p>
            <a:pPr>
              <a:defRPr/>
            </a:pPr>
            <a:endParaRPr lang="zh-CN" altLang="en-US" kern="0" cap="small" dirty="0">
              <a:solidFill>
                <a:srgbClr val="0087E2"/>
              </a:solidFill>
              <a:ea typeface="微软雅黑" pitchFamily="34" charset="-122"/>
            </a:endParaRPr>
          </a:p>
        </p:txBody>
      </p:sp>
      <p:pic>
        <p:nvPicPr>
          <p:cNvPr id="7" name="Imag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028057" y="4453756"/>
            <a:ext cx="1115943" cy="689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2897" y="65089"/>
            <a:ext cx="8686800" cy="490438"/>
          </a:xfrm>
        </p:spPr>
        <p:txBody>
          <a:bodyPr>
            <a:noAutofit/>
          </a:bodyPr>
          <a:lstStyle/>
          <a:p>
            <a:pPr algn="ctr" defTabSz="914400">
              <a:defRPr/>
            </a:pP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Site Identification</a:t>
            </a:r>
            <a:endParaRPr lang="zh-CN" altLang="en-US" sz="2800" b="1" kern="0" dirty="0">
              <a:solidFill>
                <a:schemeClr val="tx2"/>
              </a:solidFill>
              <a:latin typeface="+mn-lt"/>
              <a:ea typeface="+mj-ea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3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2339752" y="1460272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pic>
        <p:nvPicPr>
          <p:cNvPr id="1026" name="Picture 2" descr="C:\Users\Meganet Info\Desktop\s\taref\C36X011\BTS 2G\20160712_13175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23728" y="699542"/>
            <a:ext cx="4048472" cy="40058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2897" y="65089"/>
            <a:ext cx="8686800" cy="490438"/>
          </a:xfrm>
        </p:spPr>
        <p:txBody>
          <a:bodyPr>
            <a:noAutofit/>
          </a:bodyPr>
          <a:lstStyle/>
          <a:p>
            <a:pPr algn="ctr" defTabSz="914400">
              <a:defRPr/>
            </a:pP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/>
            </a:r>
            <a:b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</a:b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Site View outdoor </a:t>
            </a:r>
            <a:b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</a:br>
            <a:endParaRPr lang="zh-CN" altLang="en-US" sz="2800" b="1" kern="0" dirty="0">
              <a:solidFill>
                <a:schemeClr val="tx2"/>
              </a:solidFill>
              <a:latin typeface="+mn-lt"/>
              <a:ea typeface="+mj-ea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4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2339752" y="1460272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pic>
        <p:nvPicPr>
          <p:cNvPr id="2050" name="Picture 2" descr="C:\Users\Meganet Info\Desktop\s\taref\C36X011\BTS 2G\20160712_16241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23728" y="771550"/>
            <a:ext cx="4048472" cy="3933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2897" y="65089"/>
            <a:ext cx="8686800" cy="490438"/>
          </a:xfrm>
        </p:spPr>
        <p:txBody>
          <a:bodyPr>
            <a:noAutofit/>
          </a:bodyPr>
          <a:lstStyle/>
          <a:p>
            <a:pPr algn="ctr" defTabSz="914400">
              <a:defRPr/>
            </a:pP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/>
            </a:r>
            <a:b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</a:b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Site View Indoor</a:t>
            </a:r>
            <a:b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</a:br>
            <a:endParaRPr lang="zh-CN" altLang="en-US" sz="2800" b="1" kern="0" dirty="0">
              <a:solidFill>
                <a:schemeClr val="tx2"/>
              </a:solidFill>
              <a:latin typeface="+mn-lt"/>
              <a:ea typeface="+mj-ea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5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1691680" y="127560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pic>
        <p:nvPicPr>
          <p:cNvPr id="3075" name="Picture 3" descr="C:\Users\Meganet Info\Desktop\s\taref\C36X011\BTS 2G\20160712_13181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44008" y="843557"/>
            <a:ext cx="3200400" cy="3861793"/>
          </a:xfrm>
          <a:prstGeom prst="rect">
            <a:avLst/>
          </a:prstGeom>
          <a:noFill/>
        </p:spPr>
      </p:pic>
      <p:pic>
        <p:nvPicPr>
          <p:cNvPr id="3077" name="Picture 5" descr="C:\Users\Meganet Info\Desktop\s\taref\C36X011\20160629_10530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6808" y="843556"/>
            <a:ext cx="3851176" cy="38617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2897" y="65089"/>
            <a:ext cx="8686800" cy="490438"/>
          </a:xfrm>
        </p:spPr>
        <p:txBody>
          <a:bodyPr>
            <a:noAutofit/>
          </a:bodyPr>
          <a:lstStyle/>
          <a:p>
            <a:pPr algn="ctr" defTabSz="914400">
              <a:defRPr/>
            </a:pPr>
            <a:r>
              <a:rPr lang="fr-FR" altLang="zh-CN" sz="2800" b="1" kern="0" dirty="0" smtClean="0">
                <a:solidFill>
                  <a:schemeClr val="tx2"/>
                </a:solidFill>
                <a:latin typeface="+mn-lt"/>
                <a:ea typeface="+mj-ea"/>
              </a:rPr>
              <a:t>Power </a:t>
            </a:r>
            <a:r>
              <a:rPr lang="fr-FR" altLang="zh-CN" sz="2800" b="1" kern="0" dirty="0" err="1" smtClean="0">
                <a:solidFill>
                  <a:schemeClr val="tx2"/>
                </a:solidFill>
                <a:latin typeface="+mn-lt"/>
                <a:ea typeface="+mj-ea"/>
              </a:rPr>
              <a:t>Supply</a:t>
            </a:r>
            <a:endParaRPr lang="zh-CN" altLang="en-US" sz="2800" b="1" kern="0" dirty="0">
              <a:solidFill>
                <a:schemeClr val="tx2"/>
              </a:solidFill>
              <a:latin typeface="+mn-lt"/>
              <a:ea typeface="+mj-ea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6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1691680" y="127560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pic>
        <p:nvPicPr>
          <p:cNvPr id="4100" name="Picture 4" descr="C:\Users\Meganet Info\Desktop\s\taref\C36X011\20160629_10492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27784" y="699542"/>
            <a:ext cx="3544416" cy="40058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2897" y="65089"/>
            <a:ext cx="8686800" cy="490438"/>
          </a:xfrm>
        </p:spPr>
        <p:txBody>
          <a:bodyPr>
            <a:noAutofit/>
          </a:bodyPr>
          <a:lstStyle/>
          <a:p>
            <a:pPr algn="ctr" defTabSz="914400">
              <a:defRPr/>
            </a:pPr>
            <a:r>
              <a:rPr lang="fr-FR" altLang="zh-CN" sz="2800" kern="0" dirty="0" smtClean="0">
                <a:latin typeface="+mn-lt"/>
                <a:ea typeface="+mj-ea"/>
              </a:rPr>
              <a:t>IDU+</a:t>
            </a:r>
            <a:r>
              <a:rPr lang="fr-FR" altLang="zh-CN" sz="2800" kern="0" dirty="0" err="1" smtClean="0">
                <a:latin typeface="+mn-lt"/>
                <a:ea typeface="+mj-ea"/>
              </a:rPr>
              <a:t>Battery</a:t>
            </a:r>
            <a:endParaRPr lang="zh-CN" altLang="en-US" sz="2800" b="1" kern="0" dirty="0">
              <a:solidFill>
                <a:schemeClr val="tx2"/>
              </a:solidFill>
              <a:latin typeface="+mn-lt"/>
              <a:ea typeface="+mj-ea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7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1691680" y="127560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pic>
        <p:nvPicPr>
          <p:cNvPr id="5122" name="Picture 2" descr="C:\Users\Meganet Info\Desktop\s\taref\C36X011\20160629_1049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67744" y="699542"/>
            <a:ext cx="4392488" cy="40058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2897" y="65089"/>
            <a:ext cx="8686800" cy="490438"/>
          </a:xfrm>
        </p:spPr>
        <p:txBody>
          <a:bodyPr>
            <a:noAutofit/>
          </a:bodyPr>
          <a:lstStyle/>
          <a:p>
            <a:pPr algn="ctr" defTabSz="914400">
              <a:defRPr/>
            </a:pP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Indoor Jumpers + label</a:t>
            </a:r>
            <a:endParaRPr lang="zh-CN" altLang="en-US" sz="2800" b="1" kern="0" dirty="0">
              <a:solidFill>
                <a:schemeClr val="tx2"/>
              </a:solidFill>
              <a:latin typeface="+mn-lt"/>
              <a:ea typeface="+mj-ea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8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1691680" y="127560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pic>
        <p:nvPicPr>
          <p:cNvPr id="3075" name="Picture 3" descr="D:\Subcontractor\ARM\Bechar swap\swap bechar photo\SITE O08X027\O08X027\٢٠١٥٠٩١٤_١٠٤٤٥٤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55575" y="555527"/>
            <a:ext cx="3499805" cy="4554679"/>
          </a:xfrm>
          <a:prstGeom prst="rect">
            <a:avLst/>
          </a:prstGeom>
          <a:noFill/>
        </p:spPr>
      </p:pic>
      <p:pic>
        <p:nvPicPr>
          <p:cNvPr id="3076" name="Picture 4" descr="D:\Subcontractor\Jotel\Site Folder DJELFA ZTE\A 17 X 070\DSC01766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736203" y="555527"/>
            <a:ext cx="3416010" cy="45546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3059832" y="145597"/>
            <a:ext cx="5626968" cy="311606"/>
          </a:xfrm>
        </p:spPr>
        <p:txBody>
          <a:bodyPr/>
          <a:lstStyle/>
          <a:p>
            <a:r>
              <a:rPr lang="fr-FR" sz="3200" dirty="0" err="1" smtClean="0"/>
              <a:t>desinstall</a:t>
            </a:r>
            <a:endParaRPr lang="fr-FR" sz="3200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9</a:t>
            </a:fld>
            <a:endParaRPr lang="zh-CN" altLang="en-US" dirty="0"/>
          </a:p>
        </p:txBody>
      </p:sp>
      <p:pic>
        <p:nvPicPr>
          <p:cNvPr id="6146" name="Picture 2" descr="C:\Users\Meganet Info\Desktop\s\taref\C36X011\20160629_1614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5736" y="771550"/>
            <a:ext cx="4464496" cy="3933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69_EN_for all readers_0601">
  <a:themeElements>
    <a:clrScheme name="zte template">
      <a:dk1>
        <a:sysClr val="windowText" lastClr="000000"/>
      </a:dk1>
      <a:lt1>
        <a:sysClr val="window" lastClr="FFFFFF"/>
      </a:lt1>
      <a:dk2>
        <a:srgbClr val="005BAB"/>
      </a:dk2>
      <a:lt2>
        <a:srgbClr val="EEECE1"/>
      </a:lt2>
      <a:accent1>
        <a:srgbClr val="0089CF"/>
      </a:accent1>
      <a:accent2>
        <a:srgbClr val="C0504D"/>
      </a:accent2>
      <a:accent3>
        <a:srgbClr val="9BBB59"/>
      </a:accent3>
      <a:accent4>
        <a:srgbClr val="8064A2"/>
      </a:accent4>
      <a:accent5>
        <a:srgbClr val="00AEEF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 ZTE 2012 Template">
  <a:themeElements>
    <a:clrScheme name="zte template">
      <a:dk1>
        <a:sysClr val="windowText" lastClr="000000"/>
      </a:dk1>
      <a:lt1>
        <a:sysClr val="window" lastClr="FFFFFF"/>
      </a:lt1>
      <a:dk2>
        <a:srgbClr val="005BAB"/>
      </a:dk2>
      <a:lt2>
        <a:srgbClr val="EEECE1"/>
      </a:lt2>
      <a:accent1>
        <a:srgbClr val="0089CF"/>
      </a:accent1>
      <a:accent2>
        <a:srgbClr val="C0504D"/>
      </a:accent2>
      <a:accent3>
        <a:srgbClr val="9BBB59"/>
      </a:accent3>
      <a:accent4>
        <a:srgbClr val="8064A2"/>
      </a:accent4>
      <a:accent5>
        <a:srgbClr val="00AEEF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70_EN_for all readers_0601">
  <a:themeElements>
    <a:clrScheme name="zte template">
      <a:dk1>
        <a:sysClr val="windowText" lastClr="000000"/>
      </a:dk1>
      <a:lt1>
        <a:sysClr val="window" lastClr="FFFFFF"/>
      </a:lt1>
      <a:dk2>
        <a:srgbClr val="005BAB"/>
      </a:dk2>
      <a:lt2>
        <a:srgbClr val="EEECE1"/>
      </a:lt2>
      <a:accent1>
        <a:srgbClr val="0089CF"/>
      </a:accent1>
      <a:accent2>
        <a:srgbClr val="C0504D"/>
      </a:accent2>
      <a:accent3>
        <a:srgbClr val="9BBB59"/>
      </a:accent3>
      <a:accent4>
        <a:srgbClr val="8064A2"/>
      </a:accent4>
      <a:accent5>
        <a:srgbClr val="00AEEF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169_EN_for all readers_0601</Template>
  <TotalTime>21996</TotalTime>
  <Words>153</Words>
  <Application>Microsoft Office PowerPoint</Application>
  <PresentationFormat>Affichage à l'écran (16:9)</PresentationFormat>
  <Paragraphs>75</Paragraphs>
  <Slides>19</Slides>
  <Notes>13</Notes>
  <HiddenSlides>0</HiddenSlides>
  <MMClips>0</MMClips>
  <ScaleCrop>false</ScaleCrop>
  <HeadingPairs>
    <vt:vector size="4" baseType="variant">
      <vt:variant>
        <vt:lpstr>Thème</vt:lpstr>
      </vt:variant>
      <vt:variant>
        <vt:i4>3</vt:i4>
      </vt:variant>
      <vt:variant>
        <vt:lpstr>Titres des diapositives</vt:lpstr>
      </vt:variant>
      <vt:variant>
        <vt:i4>19</vt:i4>
      </vt:variant>
    </vt:vector>
  </HeadingPairs>
  <TitlesOfParts>
    <vt:vector size="22" baseType="lpstr">
      <vt:lpstr>169_EN_for all readers_0601</vt:lpstr>
      <vt:lpstr>1_ ZTE 2012 Template</vt:lpstr>
      <vt:lpstr>170_EN_for all readers_0601</vt:lpstr>
      <vt:lpstr>OTA 2G&amp;3G Modernization Project Site Photos Subcontractor: MGNIC Site ID: C36X011 Installation/Swap Date:29/06/2016 </vt:lpstr>
      <vt:lpstr>Diapositive 2</vt:lpstr>
      <vt:lpstr>Site Identification</vt:lpstr>
      <vt:lpstr> Site View outdoor  </vt:lpstr>
      <vt:lpstr> Site View Indoor </vt:lpstr>
      <vt:lpstr>Power Supply</vt:lpstr>
      <vt:lpstr>IDU+Battery</vt:lpstr>
      <vt:lpstr>Indoor Jumpers + label</vt:lpstr>
      <vt:lpstr>desinstall</vt:lpstr>
      <vt:lpstr>New Power Supply</vt:lpstr>
      <vt:lpstr>Batteries</vt:lpstr>
      <vt:lpstr>Grounding Rack Battery </vt:lpstr>
      <vt:lpstr>Grounding Power Supply</vt:lpstr>
      <vt:lpstr>DC Breaker</vt:lpstr>
      <vt:lpstr>Power Supply Label</vt:lpstr>
      <vt:lpstr>TGBT</vt:lpstr>
      <vt:lpstr>Cleanup</vt:lpstr>
      <vt:lpstr>Others</vt:lpstr>
      <vt:lpstr>Diapositive 19</vt:lpstr>
    </vt:vector>
  </TitlesOfParts>
  <Company>ZTE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Solution Name</dc:title>
  <dc:creator>Eric</dc:creator>
  <cp:lastModifiedBy>Meganet Info</cp:lastModifiedBy>
  <cp:revision>1269</cp:revision>
  <dcterms:created xsi:type="dcterms:W3CDTF">2012-06-06T03:03:43Z</dcterms:created>
  <dcterms:modified xsi:type="dcterms:W3CDTF">2016-07-16T22:35:35Z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1954936</vt:lpwstr>
  </property>
  <property fmtid="{D5CDD505-2E9C-101B-9397-08002B2CF9AE}" pid="3" name="NXPowerLiteVersion">
    <vt:lpwstr>D4.1.4</vt:lpwstr>
  </property>
</Properties>
</file>