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21"/>
  </p:notesMasterIdLst>
  <p:handoutMasterIdLst>
    <p:handoutMasterId r:id="rId22"/>
  </p:handoutMasterIdLst>
  <p:sldIdLst>
    <p:sldId id="256" r:id="rId4"/>
    <p:sldId id="265" r:id="rId5"/>
    <p:sldId id="654" r:id="rId6"/>
    <p:sldId id="739" r:id="rId7"/>
    <p:sldId id="703" r:id="rId8"/>
    <p:sldId id="756" r:id="rId9"/>
    <p:sldId id="759" r:id="rId10"/>
    <p:sldId id="737" r:id="rId11"/>
    <p:sldId id="705" r:id="rId12"/>
    <p:sldId id="757" r:id="rId13"/>
    <p:sldId id="740" r:id="rId14"/>
    <p:sldId id="708" r:id="rId15"/>
    <p:sldId id="758" r:id="rId16"/>
    <p:sldId id="744" r:id="rId17"/>
    <p:sldId id="738" r:id="rId18"/>
    <p:sldId id="755" r:id="rId19"/>
    <p:sldId id="743" r:id="rId20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2016/7/22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2016/7/22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Subcontractor: MGNIC 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ID: C36X022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Date: 19/07/2016</a:t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143108" y="101068"/>
            <a:ext cx="38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PS</a:t>
            </a:r>
            <a:endParaRPr lang="fr-FR" sz="2800" b="1" dirty="0"/>
          </a:p>
        </p:txBody>
      </p:sp>
      <p:pic>
        <p:nvPicPr>
          <p:cNvPr id="8" name="Image 7" descr="IMG_20160719_133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95258"/>
            <a:ext cx="4143404" cy="3923391"/>
          </a:xfrm>
          <a:prstGeom prst="rect">
            <a:avLst/>
          </a:prstGeom>
        </p:spPr>
      </p:pic>
      <p:pic>
        <p:nvPicPr>
          <p:cNvPr id="9" name="Image 8" descr="IMG_20160719_1542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5658" y="795258"/>
            <a:ext cx="3857625" cy="39233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" name="Image 9" descr="IMG_20160716_173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762206"/>
            <a:ext cx="4286256" cy="3956443"/>
          </a:xfrm>
          <a:prstGeom prst="rect">
            <a:avLst/>
          </a:prstGeom>
        </p:spPr>
      </p:pic>
      <p:pic>
        <p:nvPicPr>
          <p:cNvPr id="7" name="Image 6" descr="IMG_20160719_154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762206"/>
            <a:ext cx="4000528" cy="3956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19_154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5" y="714362"/>
            <a:ext cx="4857784" cy="4004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214546" y="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                </a:t>
            </a:r>
            <a:r>
              <a:rPr kumimoji="1" lang="en-US" altLang="zh-CN" sz="2400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</a:t>
            </a:r>
            <a:endParaRPr lang="fr-FR" sz="2400" b="1" dirty="0"/>
          </a:p>
        </p:txBody>
      </p:sp>
      <p:pic>
        <p:nvPicPr>
          <p:cNvPr id="6" name="Image 5" descr="IMG_20160719_133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14362"/>
            <a:ext cx="6858000" cy="40042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b="1" i="1" kern="0" dirty="0" smtClean="0">
                <a:solidFill>
                  <a:srgbClr val="0070C0"/>
                </a:solidFill>
                <a:latin typeface="+mn-lt"/>
                <a:ea typeface="微软雅黑" pitchFamily="34" charset="-122"/>
                <a:cs typeface="Arial" pitchFamily="34" charset="0"/>
              </a:rPr>
              <a:t>GROUND /LABEL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9_154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850754"/>
            <a:ext cx="3857625" cy="3867895"/>
          </a:xfrm>
          <a:prstGeom prst="rect">
            <a:avLst/>
          </a:prstGeom>
        </p:spPr>
      </p:pic>
      <p:pic>
        <p:nvPicPr>
          <p:cNvPr id="10" name="Image 9" descr="IMG_20160719_154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4190" y="850754"/>
            <a:ext cx="3929093" cy="386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General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9_1551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785800"/>
            <a:ext cx="5452087" cy="3932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45597"/>
            <a:ext cx="6275040" cy="311606"/>
          </a:xfrm>
        </p:spPr>
        <p:txBody>
          <a:bodyPr/>
          <a:lstStyle/>
          <a:p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err="1" smtClean="0"/>
              <a:t>Genarel</a:t>
            </a:r>
            <a:r>
              <a:rPr lang="fr-FR" sz="2800" dirty="0" smtClean="0"/>
              <a:t> INDOOR </a:t>
            </a:r>
            <a:r>
              <a:rPr lang="fr-FR" sz="2800" dirty="0" err="1" smtClean="0"/>
              <a:t>after</a:t>
            </a:r>
            <a:r>
              <a:rPr lang="fr-FR" sz="2800" dirty="0" smtClean="0"/>
              <a:t>/CLINUP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pic>
        <p:nvPicPr>
          <p:cNvPr id="6" name="Image 5" descr="IMG_20160719_155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69437"/>
            <a:ext cx="3857625" cy="3949212"/>
          </a:xfrm>
          <a:prstGeom prst="rect">
            <a:avLst/>
          </a:prstGeom>
        </p:spPr>
      </p:pic>
      <p:pic>
        <p:nvPicPr>
          <p:cNvPr id="9" name="Image 8" descr="IMG_20160719_155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769436"/>
            <a:ext cx="4082721" cy="3949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Equipments delivered</a:t>
            </a:r>
            <a:endParaRPr kumimoji="1" lang="zh-CN" altLang="en-US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 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C36X022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cable PS</a:t>
            </a:r>
            <a:endParaRPr kumimoji="1" lang="fr-FR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en-US" altLang="zh-CN" b="1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en-US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 /LABEL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Genarele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INDOOR </a:t>
            </a:r>
            <a:r>
              <a:rPr kumimoji="1" lang="fr-FR" altLang="zh-CN" b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1" lang="en-US" altLang="zh-CN" b="1" dirty="0" smtClean="0">
              <a:solidFill>
                <a:srgbClr val="0070C0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19_1049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85800"/>
            <a:ext cx="6858000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" name="Image 7" descr="IMG_20160716_112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928676"/>
            <a:ext cx="5429287" cy="3789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BEFOR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9_105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97" y="739777"/>
            <a:ext cx="4080475" cy="3978872"/>
          </a:xfrm>
          <a:prstGeom prst="rect">
            <a:avLst/>
          </a:prstGeom>
        </p:spPr>
      </p:pic>
      <p:pic>
        <p:nvPicPr>
          <p:cNvPr id="8" name="Image 7" descr="IMG_20160719_1544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2072" y="739776"/>
            <a:ext cx="3857625" cy="3978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1428728" y="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               </a:t>
            </a:r>
            <a:r>
              <a:rPr kumimoji="1" lang="en-US" altLang="zh-CN" sz="2400" b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Indoor AFTER</a:t>
            </a:r>
            <a:endParaRPr lang="fr-FR" sz="2400" b="1" dirty="0"/>
          </a:p>
        </p:txBody>
      </p:sp>
      <p:pic>
        <p:nvPicPr>
          <p:cNvPr id="6" name="Image 5" descr="IMG_20160719_111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59968"/>
            <a:ext cx="3857625" cy="4137705"/>
          </a:xfrm>
          <a:prstGeom prst="rect">
            <a:avLst/>
          </a:prstGeom>
        </p:spPr>
      </p:pic>
      <p:pic>
        <p:nvPicPr>
          <p:cNvPr id="7" name="Image 6" descr="IMG_20160719_154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659968"/>
            <a:ext cx="4082721" cy="40586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2428860" y="14285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</a:t>
            </a:r>
            <a:r>
              <a:rPr lang="fr-FR" sz="2400" b="1" i="1" dirty="0" smtClean="0">
                <a:solidFill>
                  <a:schemeClr val="accent5"/>
                </a:solidFill>
              </a:rPr>
              <a:t>FIXATION NODE B</a:t>
            </a:r>
            <a:endParaRPr lang="fr-FR" sz="2400" b="1" i="1" dirty="0">
              <a:solidFill>
                <a:schemeClr val="accent5"/>
              </a:solidFill>
            </a:endParaRPr>
          </a:p>
        </p:txBody>
      </p:sp>
      <p:pic>
        <p:nvPicPr>
          <p:cNvPr id="6" name="Image 5" descr="IMG_20160719_111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87" y="932453"/>
            <a:ext cx="4357691" cy="37861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Image 7" descr="IMG_20160719_1049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97" y="729501"/>
            <a:ext cx="4151913" cy="3989148"/>
          </a:xfrm>
          <a:prstGeom prst="rect">
            <a:avLst/>
          </a:prstGeom>
        </p:spPr>
      </p:pic>
      <p:pic>
        <p:nvPicPr>
          <p:cNvPr id="12" name="Image 11" descr="IMG_20160719_1049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735182"/>
            <a:ext cx="4177697" cy="3983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" name="Image 6" descr="IMG_20160719_154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802842"/>
            <a:ext cx="3857625" cy="3915807"/>
          </a:xfrm>
          <a:prstGeom prst="rect">
            <a:avLst/>
          </a:prstGeom>
        </p:spPr>
      </p:pic>
      <p:pic>
        <p:nvPicPr>
          <p:cNvPr id="9" name="Image 8" descr="IMG_20160719_1544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2072" y="808523"/>
            <a:ext cx="3857625" cy="3910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22809</TotalTime>
  <Words>182</Words>
  <Application>Microsoft Office PowerPoint</Application>
  <PresentationFormat>Affichage à l'écran (16:9)</PresentationFormat>
  <Paragraphs>71</Paragraphs>
  <Slides>17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169_EN_for all readers_0601</vt:lpstr>
      <vt:lpstr>1_ ZTE 2012 Template</vt:lpstr>
      <vt:lpstr>170_EN_for all readers_0601</vt:lpstr>
      <vt:lpstr>OTA 2G&amp;3G Modernization Project Site Photos Subcontractor: MGNIC  Site ID: C36X022 Installation/Swap Date: 19/07/2016 </vt:lpstr>
      <vt:lpstr>Diapositive 2</vt:lpstr>
      <vt:lpstr>Site Identification</vt:lpstr>
      <vt:lpstr> Site View Indoor  </vt:lpstr>
      <vt:lpstr> Site View Indoor BEFOR </vt:lpstr>
      <vt:lpstr>Diapositive 6</vt:lpstr>
      <vt:lpstr>Diapositive 7</vt:lpstr>
      <vt:lpstr>Diapositive 8</vt:lpstr>
      <vt:lpstr>Node B Cabinet</vt:lpstr>
      <vt:lpstr>Diapositive 10</vt:lpstr>
      <vt:lpstr>Indoor Jumpers + label</vt:lpstr>
      <vt:lpstr>RSU/RRU</vt:lpstr>
      <vt:lpstr>Diapositive 13</vt:lpstr>
      <vt:lpstr>GROUND /LABEL</vt:lpstr>
      <vt:lpstr>View General </vt:lpstr>
      <vt:lpstr>View Genarel INDOOR after/CLINUP </vt:lpstr>
      <vt:lpstr>Diapositive 17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LENOVO</cp:lastModifiedBy>
  <cp:revision>1290</cp:revision>
  <dcterms:created xsi:type="dcterms:W3CDTF">2012-06-06T03:03:43Z</dcterms:created>
  <dcterms:modified xsi:type="dcterms:W3CDTF">2016-07-22T13:09:15Z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