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5" r:id="rId5"/>
    <p:sldId id="654" r:id="rId6"/>
    <p:sldId id="739" r:id="rId7"/>
    <p:sldId id="703" r:id="rId8"/>
    <p:sldId id="737" r:id="rId9"/>
    <p:sldId id="745" r:id="rId10"/>
    <p:sldId id="746" r:id="rId11"/>
    <p:sldId id="705" r:id="rId12"/>
    <p:sldId id="735" r:id="rId13"/>
    <p:sldId id="740" r:id="rId14"/>
    <p:sldId id="741" r:id="rId15"/>
    <p:sldId id="742" r:id="rId16"/>
    <p:sldId id="713" r:id="rId17"/>
    <p:sldId id="706" r:id="rId18"/>
    <p:sldId id="749" r:id="rId19"/>
    <p:sldId id="708" r:id="rId20"/>
    <p:sldId id="750" r:id="rId21"/>
    <p:sldId id="710" r:id="rId22"/>
    <p:sldId id="711" r:id="rId23"/>
    <p:sldId id="717" r:id="rId24"/>
    <p:sldId id="720" r:id="rId25"/>
    <p:sldId id="744" r:id="rId26"/>
    <p:sldId id="726" r:id="rId27"/>
    <p:sldId id="727" r:id="rId28"/>
    <p:sldId id="725" r:id="rId29"/>
    <p:sldId id="731" r:id="rId30"/>
    <p:sldId id="732" r:id="rId31"/>
    <p:sldId id="747" r:id="rId32"/>
    <p:sldId id="748" r:id="rId33"/>
    <p:sldId id="733" r:id="rId34"/>
    <p:sldId id="738" r:id="rId35"/>
    <p:sldId id="743" r:id="rId3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</a:t>
            </a:r>
            <a:r>
              <a:rPr lang="fr-FR" altLang="zh-CN" b="1" i="1" smtClean="0">
                <a:latin typeface="+mn-lt"/>
              </a:rPr>
              <a:t>: MGIC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</a:t>
            </a:r>
            <a:r>
              <a:rPr lang="fr-FR" altLang="zh-CN" b="1" i="1" smtClean="0">
                <a:latin typeface="+mn-lt"/>
              </a:rPr>
              <a:t>: C36X028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</a:t>
            </a:r>
            <a:r>
              <a:rPr lang="fr-FR" altLang="zh-CN" b="1" i="1" smtClean="0">
                <a:latin typeface="+mn-lt"/>
              </a:rPr>
              <a:t>: 24/07/2016</a:t>
            </a:r>
            <a:br>
              <a:rPr lang="fr-FR" altLang="zh-CN" b="1" i="1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taref\C36X028\20160724_085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28\3g\20160803_160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43558"/>
            <a:ext cx="3200400" cy="3861792"/>
          </a:xfrm>
          <a:prstGeom prst="rect">
            <a:avLst/>
          </a:prstGeom>
          <a:noFill/>
        </p:spPr>
      </p:pic>
      <p:pic>
        <p:nvPicPr>
          <p:cNvPr id="2051" name="Picture 3" descr="C:\Users\Meganet Info\Desktop\s\taref\C36X028\3g\20160803_160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843558"/>
            <a:ext cx="4267200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taref\C36X028\3g\20160803_162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699542"/>
            <a:ext cx="2806097" cy="4019108"/>
          </a:xfrm>
          <a:prstGeom prst="rect">
            <a:avLst/>
          </a:prstGeom>
          <a:noFill/>
        </p:spPr>
      </p:pic>
      <p:pic>
        <p:nvPicPr>
          <p:cNvPr id="3075" name="Picture 3" descr="C:\Users\Meganet Info\Desktop\s\taref\C36X028\3g\20160803_163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80" y="699542"/>
            <a:ext cx="2464296" cy="4019108"/>
          </a:xfrm>
          <a:prstGeom prst="rect">
            <a:avLst/>
          </a:prstGeom>
          <a:noFill/>
        </p:spPr>
      </p:pic>
      <p:pic>
        <p:nvPicPr>
          <p:cNvPr id="3076" name="Picture 4" descr="C:\Users\Meganet Info\Desktop\s\taref\C36X028\3g\20160803_1628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699542"/>
            <a:ext cx="2824336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099" name="Picture 3" descr="C:\Users\Meganet Info\Desktop\s\taref\C36X028\3g\20160803_162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71550"/>
            <a:ext cx="4752528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taref\C36X028\3g\20160803_160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843558"/>
            <a:ext cx="4968552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taref\C36X028\3g\20160803_160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699541"/>
            <a:ext cx="2968352" cy="3789785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taref\C36X028\3g\20160803_1605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699541"/>
            <a:ext cx="2664296" cy="3789786"/>
          </a:xfrm>
          <a:prstGeom prst="rect">
            <a:avLst/>
          </a:prstGeom>
          <a:noFill/>
        </p:spPr>
      </p:pic>
      <p:pic>
        <p:nvPicPr>
          <p:cNvPr id="6148" name="Picture 4" descr="C:\Users\Meganet Info\Desktop\s\taref\C36X028\3g\20160803_1605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99541"/>
            <a:ext cx="2683024" cy="3789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15816" y="145597"/>
            <a:ext cx="5770984" cy="311606"/>
          </a:xfrm>
        </p:spPr>
        <p:txBody>
          <a:bodyPr/>
          <a:lstStyle/>
          <a:p>
            <a:r>
              <a:rPr lang="fr-FR" sz="2800" dirty="0" err="1" smtClean="0"/>
              <a:t>Alarme,E1</a:t>
            </a:r>
            <a:r>
              <a:rPr lang="fr-FR" sz="2800" dirty="0" smtClean="0"/>
              <a:t>,ETHERNET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18434" name="Picture 2" descr="C:\Users\Meganet Info\Desktop\s\taref\C36X028\3g\20160803_163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771550"/>
            <a:ext cx="3672408" cy="3933800"/>
          </a:xfrm>
          <a:prstGeom prst="rect">
            <a:avLst/>
          </a:prstGeom>
          <a:noFill/>
        </p:spPr>
      </p:pic>
      <p:pic>
        <p:nvPicPr>
          <p:cNvPr id="18435" name="Picture 3" descr="C:\Users\Meganet Info\Desktop\s\taref\C36X028\20160724_154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784849"/>
            <a:ext cx="3965848" cy="39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taref\C36X028\3g\20160803_160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71549"/>
            <a:ext cx="3240360" cy="4051177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28\3g\20160803_160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771549"/>
            <a:ext cx="3867267" cy="40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75856" y="145597"/>
            <a:ext cx="5410944" cy="311606"/>
          </a:xfrm>
        </p:spPr>
        <p:txBody>
          <a:bodyPr/>
          <a:lstStyle/>
          <a:p>
            <a:r>
              <a:rPr lang="fr-FR" sz="2800" dirty="0" err="1" smtClean="0"/>
              <a:t>Triplixer</a:t>
            </a:r>
            <a:r>
              <a:rPr lang="fr-FR" sz="2800" dirty="0" smtClean="0"/>
              <a:t> INDOOR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pic>
        <p:nvPicPr>
          <p:cNvPr id="1026" name="Picture 2" descr="C:\Users\Meganet Info\Desktop\s\taref\C36X028\3g\20160803_160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87573"/>
            <a:ext cx="3456384" cy="3736829"/>
          </a:xfrm>
          <a:prstGeom prst="rect">
            <a:avLst/>
          </a:prstGeom>
          <a:noFill/>
        </p:spPr>
      </p:pic>
      <p:pic>
        <p:nvPicPr>
          <p:cNvPr id="1027" name="Picture 3" descr="C:\Users\Meganet Info\Desktop\s\taref\C36X028\3g\20160803_160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987573"/>
            <a:ext cx="4267200" cy="373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Indoor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28\20160724_154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84849"/>
            <a:ext cx="3528392" cy="3933800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28\20160724_154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784849"/>
            <a:ext cx="426720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INSTALL New BTS 2G /NOTE B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4 TRIPLIXER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2 TMA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1 BARRETTE DE TERRE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SWAP ANTENNE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SWAP 2G /3G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taref\C36X028\3g\20160803_160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771550"/>
            <a:ext cx="412048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DC Breaker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28\3g\20160803_160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971550"/>
            <a:ext cx="5013920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5362" name="Picture 2" descr="C:\Users\Meganet Info\Desktop\s\taref\C36X028\20160724_085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915566"/>
            <a:ext cx="3200400" cy="3789784"/>
          </a:xfrm>
          <a:prstGeom prst="rect">
            <a:avLst/>
          </a:prstGeom>
          <a:noFill/>
        </p:spPr>
      </p:pic>
      <p:pic>
        <p:nvPicPr>
          <p:cNvPr id="15363" name="Picture 3" descr="C:\Users\Meganet Info\Desktop\s\taref\C36X028\20160724_154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915566"/>
            <a:ext cx="4083291" cy="37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taref\C36X028\3g\20160803_163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699542"/>
            <a:ext cx="5040560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1 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taref\C36X028\3g\20160803_162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771549"/>
            <a:ext cx="2768352" cy="3947099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28\3g\20160803_162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771550"/>
            <a:ext cx="2968352" cy="3933800"/>
          </a:xfrm>
          <a:prstGeom prst="rect">
            <a:avLst/>
          </a:prstGeom>
          <a:noFill/>
        </p:spPr>
      </p:pic>
      <p:pic>
        <p:nvPicPr>
          <p:cNvPr id="11268" name="Picture 4" descr="C:\Users\Meganet Info\Desktop\s\taref\C36X028\3g\20160803_1628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771550"/>
            <a:ext cx="2376264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2(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28\3g\20160803_163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712841"/>
            <a:ext cx="2593521" cy="4005808"/>
          </a:xfrm>
          <a:prstGeom prst="rect">
            <a:avLst/>
          </a:prstGeom>
          <a:noFill/>
        </p:spPr>
      </p:pic>
      <p:pic>
        <p:nvPicPr>
          <p:cNvPr id="12292" name="Picture 4" descr="C:\Users\Meganet Info\Desktop\s\taref\C36X028\3g\20160803_163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3808" y="712841"/>
            <a:ext cx="2984376" cy="4005808"/>
          </a:xfrm>
          <a:prstGeom prst="rect">
            <a:avLst/>
          </a:prstGeom>
          <a:noFill/>
        </p:spPr>
      </p:pic>
      <p:pic>
        <p:nvPicPr>
          <p:cNvPr id="12293" name="Picture 5" descr="C:\Users\Meganet Info\Desktop\s\taref\C36X028\3g\20160803_1631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80" y="712841"/>
            <a:ext cx="2968352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Bracket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28\3g\20160803_162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71551"/>
            <a:ext cx="3763144" cy="3947098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28\3g\20160803_162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771551"/>
            <a:ext cx="3760440" cy="394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Triplexer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S1 S2 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Waterproofing+Label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4338" name="Picture 2" descr="C:\Users\Meganet Info\Desktop\s\taref\C36X028\3g\20160803_162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771549"/>
            <a:ext cx="3200400" cy="4051177"/>
          </a:xfrm>
          <a:prstGeom prst="rect">
            <a:avLst/>
          </a:prstGeom>
          <a:noFill/>
        </p:spPr>
      </p:pic>
      <p:pic>
        <p:nvPicPr>
          <p:cNvPr id="14340" name="Picture 4" descr="C:\Users\Meganet Info\Desktop\s\taref\C36X028\3g\20160803_1629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4008" y="771549"/>
            <a:ext cx="3200400" cy="405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TMA S1S2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5362" name="Picture 2" descr="C:\Users\Meganet Info\Desktop\s\taref\C36X028\3g\20160803_162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71550"/>
            <a:ext cx="3600400" cy="3933800"/>
          </a:xfrm>
          <a:prstGeom prst="rect">
            <a:avLst/>
          </a:prstGeom>
          <a:noFill/>
        </p:spPr>
      </p:pic>
      <p:pic>
        <p:nvPicPr>
          <p:cNvPr id="15363" name="Picture 3" descr="C:\Users\Meganet Info\Desktop\s\taref\C36X028\3g\20160803_162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881981"/>
            <a:ext cx="3544416" cy="3823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31840" y="145597"/>
            <a:ext cx="5554960" cy="311606"/>
          </a:xfrm>
        </p:spPr>
        <p:txBody>
          <a:bodyPr/>
          <a:lstStyle/>
          <a:p>
            <a:r>
              <a:rPr lang="fr-FR" sz="2800" dirty="0" smtClean="0"/>
              <a:t>VUE S1 S2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29</a:t>
            </a:fld>
            <a:endParaRPr lang="zh-CN" altLang="en-US" dirty="0"/>
          </a:p>
        </p:txBody>
      </p:sp>
      <p:pic>
        <p:nvPicPr>
          <p:cNvPr id="16386" name="Picture 2" descr="C:\Users\Meganet Info\Desktop\s\taref\C36X028\3g\20160803_162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712841"/>
            <a:ext cx="3456384" cy="4005808"/>
          </a:xfrm>
          <a:prstGeom prst="rect">
            <a:avLst/>
          </a:prstGeom>
          <a:noFill/>
        </p:spPr>
      </p:pic>
      <p:pic>
        <p:nvPicPr>
          <p:cNvPr id="16387" name="Picture 3" descr="C:\Users\Meganet Info\Desktop\s\taref\C36X028\3g\20160803_162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712841"/>
            <a:ext cx="3723251" cy="400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28\20160724_085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843558"/>
            <a:ext cx="3888432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45597"/>
            <a:ext cx="5842992" cy="311606"/>
          </a:xfrm>
        </p:spPr>
        <p:txBody>
          <a:bodyPr/>
          <a:lstStyle/>
          <a:p>
            <a:r>
              <a:rPr lang="fr-FR" sz="2800" dirty="0" smtClean="0"/>
              <a:t>DESINSTALL ANTENNAS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17410" name="Picture 2" descr="C:\Users\Meganet Info\Desktop\s\taref\C36X028\3g\20160803_163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843558"/>
            <a:ext cx="3976464" cy="386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9458" name="Picture 2" descr="C:\Users\Meganet Info\Desktop\s\taref\C36X028\20160724_154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843558"/>
            <a:ext cx="4896544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MODEL ANTENNA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482" name="Picture 2" descr="C:\Users\Meganet Info\Desktop\s\taref\C36X028\20160724_152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699542"/>
            <a:ext cx="3200400" cy="4267200"/>
          </a:xfrm>
          <a:prstGeom prst="rect">
            <a:avLst/>
          </a:prstGeom>
          <a:noFill/>
        </p:spPr>
      </p:pic>
      <p:pic>
        <p:nvPicPr>
          <p:cNvPr id="20483" name="Picture 3" descr="C:\Users\Meganet Info\Desktop\s\taref\C36X028\20160724_153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699542"/>
            <a:ext cx="4136504" cy="401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28\20160724_085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771550"/>
            <a:ext cx="504056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taref\C36X028\20160724_085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784849"/>
            <a:ext cx="3200400" cy="3933800"/>
          </a:xfrm>
          <a:prstGeom prst="rect">
            <a:avLst/>
          </a:prstGeom>
          <a:noFill/>
        </p:spPr>
      </p:pic>
      <p:pic>
        <p:nvPicPr>
          <p:cNvPr id="3075" name="Picture 3" descr="C:\Users\Meganet Info\Desktop\s\taref\C36X028\20160724_085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784849"/>
            <a:ext cx="3704456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C:\Users\Meganet Info\Desktop\s\taref\C36X028\20160724_085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987574"/>
            <a:ext cx="3200400" cy="3717776"/>
          </a:xfrm>
          <a:prstGeom prst="rect">
            <a:avLst/>
          </a:prstGeom>
          <a:noFill/>
        </p:spPr>
      </p:pic>
      <p:pic>
        <p:nvPicPr>
          <p:cNvPr id="4099" name="Picture 3" descr="C:\Users\Meganet Info\Desktop\s\taref\C36X028\20160724_085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987573"/>
            <a:ext cx="3832448" cy="383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75856" y="145597"/>
            <a:ext cx="5410944" cy="311606"/>
          </a:xfrm>
        </p:spPr>
        <p:txBody>
          <a:bodyPr/>
          <a:lstStyle/>
          <a:p>
            <a:r>
              <a:rPr lang="fr-FR" sz="2800" dirty="0" smtClean="0"/>
              <a:t>SECTOR 1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6146" name="Picture 2" descr="C:\Users\Meganet Info\Desktop\s\taref\C36X028\20160724_103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9542"/>
            <a:ext cx="2808312" cy="4019107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taref\C36X028\20160724_102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699542"/>
            <a:ext cx="2664296" cy="4005808"/>
          </a:xfrm>
          <a:prstGeom prst="rect">
            <a:avLst/>
          </a:prstGeom>
          <a:noFill/>
        </p:spPr>
      </p:pic>
      <p:pic>
        <p:nvPicPr>
          <p:cNvPr id="6148" name="Picture 4" descr="C:\Users\Meganet Info\Desktop\s\taref\C36X028\20160724_103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699541"/>
            <a:ext cx="2592288" cy="402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45597"/>
            <a:ext cx="5842992" cy="311606"/>
          </a:xfrm>
        </p:spPr>
        <p:txBody>
          <a:bodyPr/>
          <a:lstStyle/>
          <a:p>
            <a:r>
              <a:rPr lang="fr-FR" sz="2800" dirty="0" smtClean="0"/>
              <a:t>SECTOR 2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7170" name="Picture 2" descr="C:\Users\Meganet Info\Desktop\s\taref\C36X028\20160724_103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9542"/>
            <a:ext cx="2592288" cy="4019107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28\20160724_102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99542"/>
            <a:ext cx="2824336" cy="4005808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taref\C36X028\20160724_103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699541"/>
            <a:ext cx="2912368" cy="402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BTS/BBU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28\3g\20160803_160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699542"/>
            <a:ext cx="3672408" cy="4019107"/>
          </a:xfrm>
          <a:prstGeom prst="rect">
            <a:avLst/>
          </a:prstGeom>
          <a:noFill/>
        </p:spPr>
      </p:pic>
      <p:pic>
        <p:nvPicPr>
          <p:cNvPr id="1027" name="Picture 3" descr="C:\Users\Meganet Info\Desktop\s\taref\C36X028\3g\20160803_160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083" y="699541"/>
            <a:ext cx="4267200" cy="401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22029</TotalTime>
  <Words>284</Words>
  <Application>Microsoft Office PowerPoint</Application>
  <PresentationFormat>Affichage à l'écran (16:9)</PresentationFormat>
  <Paragraphs>130</Paragraphs>
  <Slides>33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169_EN_for all readers_0601</vt:lpstr>
      <vt:lpstr>1_ ZTE 2012 Template</vt:lpstr>
      <vt:lpstr>170_EN_for all readers_0601</vt:lpstr>
      <vt:lpstr>OTA 2G&amp;3G Modernization Project Site Photos Subcontractor: MGIC Site ID: C36X028 Installation/Swap Date: 24/07/2016  </vt:lpstr>
      <vt:lpstr>Diapositive 2</vt:lpstr>
      <vt:lpstr>Site Identification</vt:lpstr>
      <vt:lpstr> Site View outdoor  </vt:lpstr>
      <vt:lpstr> Site View Indoor </vt:lpstr>
      <vt:lpstr>Diapositive 6</vt:lpstr>
      <vt:lpstr>SECTOR 1</vt:lpstr>
      <vt:lpstr>SECTOR 2</vt:lpstr>
      <vt:lpstr>BTS/BBU</vt:lpstr>
      <vt:lpstr>BTS fixation</vt:lpstr>
      <vt:lpstr>Indoor Jumpers + label</vt:lpstr>
      <vt:lpstr>Outdoor Jumpers</vt:lpstr>
      <vt:lpstr>Outdoor Jumpers</vt:lpstr>
      <vt:lpstr>Cable Tray</vt:lpstr>
      <vt:lpstr>BBU (Connectivity and labeling) </vt:lpstr>
      <vt:lpstr>Alarme,E1,ETHERNET</vt:lpstr>
      <vt:lpstr>RSU</vt:lpstr>
      <vt:lpstr>Triplixer INDOOR </vt:lpstr>
      <vt:lpstr>Grounding Indoor</vt:lpstr>
      <vt:lpstr>Grounding / Grounding Bar (Indoor and/or Outdoor)</vt:lpstr>
      <vt:lpstr>DC Breaker</vt:lpstr>
      <vt:lpstr>Power Supply</vt:lpstr>
      <vt:lpstr>Antennas</vt:lpstr>
      <vt:lpstr>Antenna Sector 1 (Feeder,Waterproofing,label)</vt:lpstr>
      <vt:lpstr>Antenna Sector 2(Feeder,Waterproofing,label)</vt:lpstr>
      <vt:lpstr>Antenna Bracket</vt:lpstr>
      <vt:lpstr>Triplexer S1 S2 (Waterproofing+Label)</vt:lpstr>
      <vt:lpstr>TMA S1S2</vt:lpstr>
      <vt:lpstr>VUE S1 S2</vt:lpstr>
      <vt:lpstr>DESINSTALL ANTENNAS</vt:lpstr>
      <vt:lpstr>Cleanup</vt:lpstr>
      <vt:lpstr>MODEL ANTENNA </vt:lpstr>
      <vt:lpstr>Diapositive 33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1272</cp:revision>
  <dcterms:created xsi:type="dcterms:W3CDTF">2012-06-06T03:03:43Z</dcterms:created>
  <dcterms:modified xsi:type="dcterms:W3CDTF">2016-08-04T10:45:46Z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