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81" r:id="rId3"/>
  </p:sldMasterIdLst>
  <p:notesMasterIdLst>
    <p:notesMasterId r:id="rId21"/>
  </p:notesMasterIdLst>
  <p:handoutMasterIdLst>
    <p:handoutMasterId r:id="rId22"/>
  </p:handoutMasterIdLst>
  <p:sldIdLst>
    <p:sldId id="256" r:id="rId4"/>
    <p:sldId id="265" r:id="rId5"/>
    <p:sldId id="654" r:id="rId6"/>
    <p:sldId id="739" r:id="rId7"/>
    <p:sldId id="703" r:id="rId8"/>
    <p:sldId id="756" r:id="rId9"/>
    <p:sldId id="759" r:id="rId10"/>
    <p:sldId id="737" r:id="rId11"/>
    <p:sldId id="705" r:id="rId12"/>
    <p:sldId id="757" r:id="rId13"/>
    <p:sldId id="740" r:id="rId14"/>
    <p:sldId id="708" r:id="rId15"/>
    <p:sldId id="758" r:id="rId16"/>
    <p:sldId id="744" r:id="rId17"/>
    <p:sldId id="738" r:id="rId18"/>
    <p:sldId id="755" r:id="rId19"/>
    <p:sldId id="743" r:id="rId20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5CC"/>
    <a:srgbClr val="A20000"/>
    <a:srgbClr val="BF3223"/>
    <a:srgbClr val="8AC7FE"/>
    <a:srgbClr val="0088EE"/>
    <a:srgbClr val="921916"/>
    <a:srgbClr val="B63628"/>
    <a:srgbClr val="AE1E1A"/>
    <a:srgbClr val="F9F9F9"/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5" autoAdjust="0"/>
    <p:restoredTop sz="75527" autoAdjust="0"/>
  </p:normalViewPr>
  <p:slideViewPr>
    <p:cSldViewPr snapToObjects="1">
      <p:cViewPr varScale="1">
        <p:scale>
          <a:sx n="72" d="100"/>
          <a:sy n="72" d="100"/>
        </p:scale>
        <p:origin x="-133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2C20-3653-4C40-90D3-54A0135C2320}" type="datetime1">
              <a:rPr kumimoji="1" lang="zh-CN" altLang="en-US" smtClean="0"/>
              <a:pPr/>
              <a:t>2016/7/22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4EEA-D4D5-6F41-A804-635C9D876C0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79332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9FD4-4527-CE4C-AC60-89A2517129D2}" type="datetime1">
              <a:rPr kumimoji="1" lang="zh-CN" altLang="en-US" smtClean="0"/>
              <a:pPr/>
              <a:t>2016/7/22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E3B8-E554-904A-896A-44DF9E3C7B3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6959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6296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</a:t>
            </a:r>
            <a:r>
              <a:rPr lang="fr-FR" baseline="0" dirty="0" smtClean="0"/>
              <a:t> antennes sont </a:t>
            </a:r>
            <a:r>
              <a:rPr lang="fr-FR" baseline="0" dirty="0" err="1" smtClean="0"/>
              <a:t>desinstallés</a:t>
            </a:r>
            <a:r>
              <a:rPr lang="fr-FR" baseline="0" dirty="0" smtClean="0"/>
              <a:t> d’un autre site avec le même code site O13X131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en-US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15248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1027485" y="4946924"/>
            <a:ext cx="14906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851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75676" y="4931600"/>
            <a:ext cx="1490662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47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911301" y="4931600"/>
            <a:ext cx="161504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66899" y="4931600"/>
            <a:ext cx="188875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4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31990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73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73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5912" y="1200151"/>
            <a:ext cx="6970888" cy="33944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7" name="标题 9"/>
          <p:cNvSpPr txBox="1">
            <a:spLocks/>
          </p:cNvSpPr>
          <p:nvPr userDrawn="1"/>
        </p:nvSpPr>
        <p:spPr>
          <a:xfrm>
            <a:off x="1729314" y="460562"/>
            <a:ext cx="4528051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3D5F3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194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7100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486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02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5026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316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21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50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81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716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527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5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927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6316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842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215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7581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471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90527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9513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9" r:id="rId10"/>
    <p:sldLayoutId id="2147483700" r:id="rId11"/>
    <p:sldLayoutId id="2147483702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50" r:id="rId3"/>
    <p:sldLayoutId id="214748367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799" y="1275606"/>
            <a:ext cx="8098488" cy="2664296"/>
          </a:xfrm>
        </p:spPr>
        <p:txBody>
          <a:bodyPr>
            <a:normAutofit fontScale="90000"/>
          </a:bodyPr>
          <a:lstStyle/>
          <a:p>
            <a:r>
              <a:rPr lang="fr-FR" altLang="zh-CN" b="1" i="1" dirty="0" smtClean="0">
                <a:latin typeface="+mn-lt"/>
              </a:rPr>
              <a:t>OTA 2G&amp;3G </a:t>
            </a:r>
            <a:r>
              <a:rPr lang="fr-FR" altLang="zh-CN" b="1" i="1" dirty="0" err="1" smtClean="0">
                <a:latin typeface="+mn-lt"/>
              </a:rPr>
              <a:t>Modernization</a:t>
            </a:r>
            <a:r>
              <a:rPr lang="fr-FR" altLang="zh-CN" b="1" i="1" dirty="0" smtClean="0">
                <a:latin typeface="+mn-lt"/>
              </a:rPr>
              <a:t> Project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Photos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Subcontractor: MGNIC 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ID: </a:t>
            </a:r>
            <a:r>
              <a:rPr lang="fr-FR" altLang="zh-CN" b="1" i="1" dirty="0" smtClean="0">
                <a:latin typeface="+mn-lt"/>
              </a:rPr>
              <a:t>C36X060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Installation/Swap Date: </a:t>
            </a:r>
            <a:r>
              <a:rPr lang="fr-FR" altLang="zh-CN" b="1" i="1" dirty="0" smtClean="0">
                <a:latin typeface="+mn-lt"/>
              </a:rPr>
              <a:t>21</a:t>
            </a:r>
            <a:r>
              <a:rPr lang="fr-FR" altLang="zh-CN" b="1" i="1" dirty="0" smtClean="0">
                <a:latin typeface="+mn-lt"/>
              </a:rPr>
              <a:t>/07/2016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endParaRPr lang="zh-CN" altLang="en-US" b="1" i="1" dirty="0">
              <a:latin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2954" y="4262750"/>
            <a:ext cx="3537357" cy="7386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Name: HAICHEUR HADJER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Department:  Documentation (OTA Project)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Mail: haicheur.hadjer@zte.com.cn</a:t>
            </a:r>
            <a:endParaRPr lang="zh-CN" altLang="en-US" sz="1400" dirty="0">
              <a:solidFill>
                <a:srgbClr val="666666"/>
              </a:solidFill>
              <a:cs typeface="Calibri" pitchFamily="34" charset="0"/>
            </a:endParaRPr>
          </a:p>
        </p:txBody>
      </p:sp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26590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004" y="235081"/>
            <a:ext cx="899592" cy="7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10</a:t>
            </a:fld>
            <a:endParaRPr lang="zh-CN" alt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2143108" y="101068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cable PS</a:t>
            </a:r>
            <a:endParaRPr lang="fr-FR" sz="2800" b="1" dirty="0"/>
          </a:p>
        </p:txBody>
      </p:sp>
      <p:pic>
        <p:nvPicPr>
          <p:cNvPr id="6" name="Image 5" descr="IMG_20160721_134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95258"/>
            <a:ext cx="4214842" cy="3923391"/>
          </a:xfrm>
          <a:prstGeom prst="rect">
            <a:avLst/>
          </a:prstGeom>
        </p:spPr>
      </p:pic>
      <p:pic>
        <p:nvPicPr>
          <p:cNvPr id="7" name="Image 6" descr="IMG_20160721_150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5658" y="795258"/>
            <a:ext cx="3857625" cy="39233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 Jumpers + label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11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IMG_20160721_1501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767887"/>
            <a:ext cx="3857625" cy="3950762"/>
          </a:xfrm>
          <a:prstGeom prst="rect">
            <a:avLst/>
          </a:prstGeom>
        </p:spPr>
      </p:pic>
      <p:pic>
        <p:nvPicPr>
          <p:cNvPr id="9" name="Image 8" descr="IMG_20160721_1457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5395" y="773568"/>
            <a:ext cx="3857625" cy="3945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RSU/RRU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12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21_1457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1" y="785800"/>
            <a:ext cx="4857784" cy="3932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13</a:t>
            </a:fld>
            <a:endParaRPr lang="zh-CN" alt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2214546" y="0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                               </a:t>
            </a:r>
            <a:r>
              <a:rPr kumimoji="1" lang="en-US" altLang="zh-CN" sz="2400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BBU</a:t>
            </a:r>
            <a:endParaRPr lang="fr-FR" sz="2400" b="1" dirty="0"/>
          </a:p>
        </p:txBody>
      </p:sp>
      <p:pic>
        <p:nvPicPr>
          <p:cNvPr id="5" name="Image 4" descr="IMG_20160721_1457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857238"/>
            <a:ext cx="6858000" cy="386141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b="1" i="1" kern="0" dirty="0" smtClean="0">
                <a:solidFill>
                  <a:srgbClr val="0070C0"/>
                </a:solidFill>
                <a:latin typeface="+mn-lt"/>
                <a:ea typeface="微软雅黑" pitchFamily="34" charset="-122"/>
                <a:cs typeface="Arial" pitchFamily="34" charset="0"/>
              </a:rPr>
              <a:t>GROUND /LABEL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" name="Image 9" descr="IMG_20160719_1548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4190" y="850754"/>
            <a:ext cx="3929093" cy="3867895"/>
          </a:xfrm>
          <a:prstGeom prst="rect">
            <a:avLst/>
          </a:prstGeom>
        </p:spPr>
      </p:pic>
      <p:pic>
        <p:nvPicPr>
          <p:cNvPr id="8" name="Image 7" descr="IMG_20160721_1457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856435"/>
            <a:ext cx="3857625" cy="3862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View General 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IMG_20160721_15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7" y="555527"/>
            <a:ext cx="5286412" cy="421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145597"/>
            <a:ext cx="6275040" cy="311606"/>
          </a:xfrm>
        </p:spPr>
        <p:txBody>
          <a:bodyPr/>
          <a:lstStyle/>
          <a:p>
            <a:r>
              <a:rPr lang="fr-FR" sz="2800" dirty="0" err="1" smtClean="0"/>
              <a:t>View</a:t>
            </a:r>
            <a:r>
              <a:rPr lang="fr-FR" sz="2800" dirty="0" smtClean="0"/>
              <a:t> </a:t>
            </a:r>
            <a:r>
              <a:rPr lang="fr-FR" sz="2800" dirty="0" err="1" smtClean="0"/>
              <a:t>Genarel</a:t>
            </a:r>
            <a:r>
              <a:rPr lang="fr-FR" sz="2800" dirty="0" smtClean="0"/>
              <a:t> INDOOR </a:t>
            </a:r>
            <a:r>
              <a:rPr lang="fr-FR" sz="2800" dirty="0" err="1" smtClean="0"/>
              <a:t>after</a:t>
            </a:r>
            <a:r>
              <a:rPr lang="fr-FR" sz="2800" dirty="0" smtClean="0"/>
              <a:t>/CLINUP 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pic>
        <p:nvPicPr>
          <p:cNvPr id="7" name="Image 6" descr="IMG_20160721_1505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75117"/>
            <a:ext cx="3857625" cy="3943532"/>
          </a:xfrm>
          <a:prstGeom prst="rect">
            <a:avLst/>
          </a:prstGeom>
        </p:spPr>
      </p:pic>
      <p:pic>
        <p:nvPicPr>
          <p:cNvPr id="8" name="Image 7" descr="IMG_20160721_1505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775116"/>
            <a:ext cx="3857625" cy="3943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1763689" y="699544"/>
            <a:ext cx="7380311" cy="6264694"/>
          </a:xfrm>
          <a:prstGeom prst="rect">
            <a:avLst/>
          </a:prstGeom>
        </p:spPr>
        <p:txBody>
          <a:bodyPr/>
          <a:lstStyle/>
          <a:p>
            <a:pPr marL="923925" indent="-571500">
              <a:spcBef>
                <a:spcPct val="20000"/>
              </a:spcBef>
              <a:defRPr/>
            </a:pPr>
            <a:endParaRPr kumimoji="1" lang="en-US" altLang="zh-CN" b="1" i="1" u="sng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en-US" altLang="zh-CN" b="1" i="1" u="sng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Work Done </a:t>
            </a:r>
            <a:r>
              <a:rPr kumimoji="1" lang="en-US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( Please to list bellow  the  work items done on the site</a:t>
            </a:r>
            <a:r>
              <a:rPr kumimoji="1" lang="fr-FR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)</a:t>
            </a:r>
          </a:p>
          <a:p>
            <a:pPr marL="923925" indent="-571500">
              <a:spcBef>
                <a:spcPct val="20000"/>
              </a:spcBef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outdoor 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BEFOR 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AFTER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Equipments delivered</a:t>
            </a:r>
            <a:endParaRPr kumimoji="1" lang="zh-CN" altLang="en-US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Cabinet 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C36X060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cable PS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 Jumpers + label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RSU/RRU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en-US" altLang="zh-CN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BBU</a:t>
            </a:r>
            <a:endParaRPr kumimoji="1" lang="en-US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GROUND /LABEL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View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fr-FR" altLang="zh-CN" b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Genarele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INDOOR </a:t>
            </a:r>
            <a:r>
              <a:rPr kumimoji="1" lang="fr-FR" altLang="zh-CN" b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after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endParaRPr kumimoji="1" lang="en-US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  <a:p>
            <a:pPr marL="923925" lvl="0" indent="-571500">
              <a:lnSpc>
                <a:spcPct val="20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63689" y="699543"/>
            <a:ext cx="7057710" cy="413431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76189" tIns="38096" rIns="76189" bIns="38096" anchor="ctr"/>
          <a:lstStyle/>
          <a:p>
            <a:pPr>
              <a:defRPr/>
            </a:pPr>
            <a:endParaRPr lang="zh-CN" altLang="en-US" kern="0" cap="small" dirty="0">
              <a:solidFill>
                <a:srgbClr val="0087E2"/>
              </a:solidFill>
              <a:ea typeface="微软雅黑" pitchFamily="34" charset="-122"/>
            </a:endParaRPr>
          </a:p>
        </p:txBody>
      </p:sp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057" y="445375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21_1123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785800"/>
            <a:ext cx="6858000" cy="3789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21_1125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5" y="662660"/>
            <a:ext cx="4572018" cy="4055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BEFOR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9" name="Image 8" descr="IMG_20160721_1124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745457"/>
            <a:ext cx="3929090" cy="3973192"/>
          </a:xfrm>
          <a:prstGeom prst="rect">
            <a:avLst/>
          </a:prstGeom>
        </p:spPr>
      </p:pic>
      <p:pic>
        <p:nvPicPr>
          <p:cNvPr id="10" name="Image 9" descr="IMG_20160721_1124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745457"/>
            <a:ext cx="4082721" cy="3973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1428728" y="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               </a:t>
            </a:r>
            <a:r>
              <a:rPr kumimoji="1" lang="en-US" altLang="zh-CN" sz="2400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AFTER</a:t>
            </a:r>
            <a:endParaRPr lang="fr-FR" sz="2400" b="1" dirty="0"/>
          </a:p>
        </p:txBody>
      </p:sp>
      <p:pic>
        <p:nvPicPr>
          <p:cNvPr id="8" name="Image 7" descr="IMG_20160721_1505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65649"/>
            <a:ext cx="4000528" cy="4053000"/>
          </a:xfrm>
          <a:prstGeom prst="rect">
            <a:avLst/>
          </a:prstGeom>
        </p:spPr>
      </p:pic>
      <p:pic>
        <p:nvPicPr>
          <p:cNvPr id="9" name="Image 8" descr="IMG_20160721_1503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71330"/>
            <a:ext cx="4011283" cy="40473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7</a:t>
            </a:fld>
            <a:endParaRPr lang="zh-CN" alt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2428860" y="14285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          </a:t>
            </a:r>
            <a:r>
              <a:rPr lang="fr-FR" sz="2400" b="1" i="1" dirty="0" smtClean="0">
                <a:solidFill>
                  <a:schemeClr val="accent5"/>
                </a:solidFill>
              </a:rPr>
              <a:t>FIXATION NODE B</a:t>
            </a:r>
            <a:endParaRPr lang="fr-FR" sz="2400" b="1" i="1" dirty="0">
              <a:solidFill>
                <a:schemeClr val="accent5"/>
              </a:solidFill>
            </a:endParaRPr>
          </a:p>
        </p:txBody>
      </p:sp>
      <p:pic>
        <p:nvPicPr>
          <p:cNvPr id="5" name="Image 4" descr="IMG_20160721_1209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785800"/>
            <a:ext cx="6858000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itchFamily="34" charset="-122"/>
                <a:cs typeface="Arial" pitchFamily="34" charset="0"/>
              </a:rPr>
              <a:t>Equipments delivered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2" name="Image 11" descr="IMG_20160719_1049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735182"/>
            <a:ext cx="4177697" cy="3983467"/>
          </a:xfrm>
          <a:prstGeom prst="rect">
            <a:avLst/>
          </a:prstGeom>
        </p:spPr>
      </p:pic>
      <p:pic>
        <p:nvPicPr>
          <p:cNvPr id="9" name="Image 8" descr="IMG_20160721_1209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735182"/>
            <a:ext cx="3857625" cy="3983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Cabinet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9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IMG_20160721_1503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808523"/>
            <a:ext cx="3857625" cy="3910126"/>
          </a:xfrm>
          <a:prstGeom prst="rect">
            <a:avLst/>
          </a:prstGeom>
        </p:spPr>
      </p:pic>
      <p:pic>
        <p:nvPicPr>
          <p:cNvPr id="10" name="Image 9" descr="IMG_20160721_1502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808522"/>
            <a:ext cx="4034821" cy="3910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9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 ZTE 2012 Template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0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169_EN_for all readers_0601</Template>
  <TotalTime>22828</TotalTime>
  <Words>182</Words>
  <Application>Microsoft Office PowerPoint</Application>
  <PresentationFormat>Affichage à l'écran (16:9)</PresentationFormat>
  <Paragraphs>71</Paragraphs>
  <Slides>17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169_EN_for all readers_0601</vt:lpstr>
      <vt:lpstr>1_ ZTE 2012 Template</vt:lpstr>
      <vt:lpstr>170_EN_for all readers_0601</vt:lpstr>
      <vt:lpstr>OTA 2G&amp;3G Modernization Project Site Photos Subcontractor: MGNIC  Site ID: C36X060 Installation/Swap Date: 21/07/2016 </vt:lpstr>
      <vt:lpstr>Diapositive 2</vt:lpstr>
      <vt:lpstr>Site Identification</vt:lpstr>
      <vt:lpstr> Site View Indoor  </vt:lpstr>
      <vt:lpstr> Site View Indoor BEFOR </vt:lpstr>
      <vt:lpstr>Diapositive 6</vt:lpstr>
      <vt:lpstr>Diapositive 7</vt:lpstr>
      <vt:lpstr>Diapositive 8</vt:lpstr>
      <vt:lpstr>Node B Cabinet</vt:lpstr>
      <vt:lpstr>Diapositive 10</vt:lpstr>
      <vt:lpstr>Indoor Jumpers + label</vt:lpstr>
      <vt:lpstr>RSU/RRU</vt:lpstr>
      <vt:lpstr>Diapositive 13</vt:lpstr>
      <vt:lpstr>GROUND /LABEL</vt:lpstr>
      <vt:lpstr>View General </vt:lpstr>
      <vt:lpstr>View Genarel INDOOR after/CLINUP </vt:lpstr>
      <vt:lpstr>Diapositive 17</vt:lpstr>
    </vt:vector>
  </TitlesOfParts>
  <Company>ZTE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Name</dc:title>
  <dc:creator>Eric</dc:creator>
  <cp:lastModifiedBy>LENOVO</cp:lastModifiedBy>
  <cp:revision>1291</cp:revision>
  <dcterms:created xsi:type="dcterms:W3CDTF">2012-06-06T03:03:43Z</dcterms:created>
  <dcterms:modified xsi:type="dcterms:W3CDTF">2016-07-22T14:02:49Z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1954936</vt:lpwstr>
  </property>
  <property fmtid="{D5CDD505-2E9C-101B-9397-08002B2CF9AE}" pid="3" name="NXPowerLiteVersion">
    <vt:lpwstr>D4.1.4</vt:lpwstr>
  </property>
</Properties>
</file>