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5" r:id="rId5"/>
    <p:sldId id="654" r:id="rId6"/>
    <p:sldId id="739" r:id="rId7"/>
    <p:sldId id="748" r:id="rId8"/>
    <p:sldId id="703" r:id="rId9"/>
    <p:sldId id="745" r:id="rId10"/>
    <p:sldId id="737" r:id="rId11"/>
    <p:sldId id="749" r:id="rId12"/>
    <p:sldId id="746" r:id="rId13"/>
    <p:sldId id="705" r:id="rId14"/>
    <p:sldId id="741" r:id="rId15"/>
    <p:sldId id="742" r:id="rId16"/>
    <p:sldId id="747" r:id="rId17"/>
    <p:sldId id="713" r:id="rId18"/>
    <p:sldId id="706" r:id="rId19"/>
    <p:sldId id="708" r:id="rId20"/>
    <p:sldId id="710" r:id="rId21"/>
    <p:sldId id="720" r:id="rId22"/>
    <p:sldId id="733" r:id="rId23"/>
    <p:sldId id="738" r:id="rId24"/>
    <p:sldId id="743" r:id="rId25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</a:t>
            </a:r>
            <a:r>
              <a:rPr lang="fr-FR" altLang="zh-CN" b="1" i="1" dirty="0" smtClean="0">
                <a:latin typeface="+mn-lt"/>
              </a:rPr>
              <a:t>MGNIC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X062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20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99792" y="145597"/>
            <a:ext cx="5987008" cy="311606"/>
          </a:xfrm>
        </p:spPr>
        <p:txBody>
          <a:bodyPr/>
          <a:lstStyle/>
          <a:p>
            <a:r>
              <a:rPr lang="fr-FR" sz="2800" dirty="0" smtClean="0"/>
              <a:t>S1,S2,S3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7170" name="Picture 2" descr="C:\Users\Meganet Info\Desktop\s\taref\C36X062\20160720_155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99542"/>
            <a:ext cx="2664296" cy="4005808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62\20160720_155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699542"/>
            <a:ext cx="2736304" cy="4005808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taref\C36X062\20160720_155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699542"/>
            <a:ext cx="2376264" cy="400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62\20160720_191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43558"/>
            <a:ext cx="3528392" cy="3861792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62\20160720_191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97" y="843558"/>
            <a:ext cx="426720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RRU,Jumper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,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label,Secteur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1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5" name="Picture 3" descr="C:\Users\Meganet Info\Desktop\s\taref\C36X062\received_17340276768582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" y="771549"/>
            <a:ext cx="3933039" cy="4051177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taref\C36X062\received_173402884019150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771549"/>
            <a:ext cx="3552428" cy="4037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5089"/>
            <a:ext cx="8210145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Jumpers,Power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RRU,Fibre,Secteur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1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62\received_17340288401915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176464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145597"/>
            <a:ext cx="7859216" cy="311606"/>
          </a:xfrm>
        </p:spPr>
        <p:txBody>
          <a:bodyPr/>
          <a:lstStyle/>
          <a:p>
            <a:r>
              <a:rPr lang="fr-FR" sz="2400" dirty="0" err="1" smtClean="0"/>
              <a:t>RRU,Jumper,Label,Power</a:t>
            </a:r>
            <a:r>
              <a:rPr lang="fr-FR" sz="2400" dirty="0" smtClean="0"/>
              <a:t> </a:t>
            </a:r>
            <a:r>
              <a:rPr lang="fr-FR" sz="2400" dirty="0" err="1" smtClean="0"/>
              <a:t>RRU,Fibre</a:t>
            </a:r>
            <a:r>
              <a:rPr lang="fr-FR" sz="2400" dirty="0" smtClean="0"/>
              <a:t>,Secteur 2 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10242" name="Picture 2" descr="C:\Users\Meganet Info\Desktop\s\taref\C36X062\received_17340279201915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84849"/>
            <a:ext cx="3408412" cy="3933800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62\received_173402862352486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784849"/>
            <a:ext cx="3384426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62\20160720_192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76300"/>
            <a:ext cx="3605047" cy="3842349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62\20160720_192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971549"/>
            <a:ext cx="4267200" cy="37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62\20160720_191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4123184" cy="3472408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62\20160720_191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97" y="971550"/>
            <a:ext cx="4267200" cy="34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Power,Fibre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RRU,label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taref\C36X062\20160720_191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87574"/>
            <a:ext cx="2827040" cy="3488432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taref\C36X062\20160720_191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987574"/>
            <a:ext cx="2664296" cy="3488432"/>
          </a:xfrm>
          <a:prstGeom prst="rect">
            <a:avLst/>
          </a:prstGeom>
          <a:noFill/>
        </p:spPr>
      </p:pic>
      <p:pic>
        <p:nvPicPr>
          <p:cNvPr id="15364" name="Picture 4" descr="C:\Users\Meganet Info\Desktop\s\taref\C36X062\20160720_1917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987574"/>
            <a:ext cx="2699792" cy="34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4338" name="Picture 2" descr="C:\Users\Meganet Info\Desktop\s\taref\C36X062\20160720_191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843557"/>
            <a:ext cx="3832448" cy="3979169"/>
          </a:xfrm>
          <a:prstGeom prst="rect">
            <a:avLst/>
          </a:prstGeom>
          <a:noFill/>
        </p:spPr>
      </p:pic>
      <p:pic>
        <p:nvPicPr>
          <p:cNvPr id="14339" name="Picture 3" descr="C:\Users\Meganet Info\Desktop\s\taref\C36X062\20160720_191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843557"/>
            <a:ext cx="3416424" cy="397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7410" name="Picture 2" descr="C:\Users\Meganet Info\Desktop\s\taref\C36X062\20160720_191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771550"/>
            <a:ext cx="3200400" cy="3933800"/>
          </a:xfrm>
          <a:prstGeom prst="rect">
            <a:avLst/>
          </a:prstGeom>
          <a:noFill/>
        </p:spPr>
      </p:pic>
      <p:pic>
        <p:nvPicPr>
          <p:cNvPr id="17411" name="Picture 3" descr="C:\Users\Meganet Info\Desktop\s\taref\C36X062\20160720_1448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771550"/>
            <a:ext cx="42672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VIEW INDOOR/OUTDOOR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NEW BBU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RRU /POWER/FIBRE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CLEAN SITE 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8434" name="Picture 2" descr="C:\Users\Meganet Info\Desktop\s\taref\C36X062\20160720_191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987574"/>
            <a:ext cx="5632648" cy="371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62\20160720_132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915566"/>
            <a:ext cx="3832448" cy="3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62\20160720_192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771550"/>
            <a:ext cx="3688432" cy="39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lang="fr-FR" sz="2800" dirty="0" smtClean="0"/>
              <a:t>Capos+</a:t>
            </a:r>
            <a:r>
              <a:rPr lang="fr-FR" sz="2800" dirty="0" err="1" smtClean="0"/>
              <a:t>Roxtec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pic>
        <p:nvPicPr>
          <p:cNvPr id="11266" name="Picture 2" descr="C:\Users\Meganet Info\Desktop\s\taref\C36X062\20160720_150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12841"/>
            <a:ext cx="3200400" cy="4005808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62\20160720_151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928" y="712840"/>
            <a:ext cx="2520280" cy="3992509"/>
          </a:xfrm>
          <a:prstGeom prst="rect">
            <a:avLst/>
          </a:prstGeom>
          <a:noFill/>
        </p:spPr>
      </p:pic>
      <p:pic>
        <p:nvPicPr>
          <p:cNvPr id="11268" name="Picture 4" descr="C:\Users\Meganet Info\Desktop\s\taref\C36X062\20160720_150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712841"/>
            <a:ext cx="2467000" cy="3992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62\20160720_132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784849"/>
            <a:ext cx="5328592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5896" y="145597"/>
            <a:ext cx="5050904" cy="311606"/>
          </a:xfrm>
        </p:spPr>
        <p:txBody>
          <a:bodyPr/>
          <a:lstStyle/>
          <a:p>
            <a:r>
              <a:rPr lang="fr-FR" sz="3200" dirty="0" smtClean="0"/>
              <a:t>IDU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5122" name="Picture 2" descr="C:\Users\Meganet Info\Desktop\s\taref\C36X062\20160720_132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843558"/>
            <a:ext cx="4464496" cy="386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taref\C36X062\20160720_132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71550"/>
            <a:ext cx="4176464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03848" y="145597"/>
            <a:ext cx="5482952" cy="311606"/>
          </a:xfrm>
        </p:spPr>
        <p:txBody>
          <a:bodyPr/>
          <a:lstStyle/>
          <a:p>
            <a:r>
              <a:rPr lang="fr-FR" sz="2800" dirty="0" smtClean="0"/>
              <a:t>Power </a:t>
            </a:r>
            <a:r>
              <a:rPr lang="fr-FR" sz="2800" dirty="0" err="1" smtClean="0"/>
              <a:t>Suplly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16386" name="Picture 2" descr="C:\Users\Meganet Info\Desktop\s\taref\C36X062\20160720_132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843557"/>
            <a:ext cx="3528392" cy="3875091"/>
          </a:xfrm>
          <a:prstGeom prst="rect">
            <a:avLst/>
          </a:prstGeom>
          <a:noFill/>
        </p:spPr>
      </p:pic>
      <p:pic>
        <p:nvPicPr>
          <p:cNvPr id="16387" name="Picture 3" descr="C:\Users\Meganet Info\Desktop\s\taref\C36X062\20160720_133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843556"/>
            <a:ext cx="4267200" cy="387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22007</TotalTime>
  <Words>177</Words>
  <Application>Microsoft Office PowerPoint</Application>
  <PresentationFormat>Affichage à l'écran (16:9)</PresentationFormat>
  <Paragraphs>86</Paragraphs>
  <Slides>22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169_EN_for all readers_0601</vt:lpstr>
      <vt:lpstr>1_ ZTE 2012 Template</vt:lpstr>
      <vt:lpstr>170_EN_for all readers_0601</vt:lpstr>
      <vt:lpstr>OTA 2G&amp;3G Modernization Project Site Photos Subcontractor: MGNIC Site ID: C36X062 Installation/Swap Date: 20/07/2016 </vt:lpstr>
      <vt:lpstr>Diapositive 2</vt:lpstr>
      <vt:lpstr>Site Identification</vt:lpstr>
      <vt:lpstr> Site View outdoor  </vt:lpstr>
      <vt:lpstr>Capos+Roxtec</vt:lpstr>
      <vt:lpstr> Site View Indoor </vt:lpstr>
      <vt:lpstr>IDU</vt:lpstr>
      <vt:lpstr>Diapositive 8</vt:lpstr>
      <vt:lpstr>Power Suplly </vt:lpstr>
      <vt:lpstr>S1,S2,S3</vt:lpstr>
      <vt:lpstr>BBU</vt:lpstr>
      <vt:lpstr>RRU,Jumper ,label,Secteur 1 </vt:lpstr>
      <vt:lpstr>Outdoor Jumpers,Power RRU,Fibre,Secteur 1 </vt:lpstr>
      <vt:lpstr>RRU,Jumper,Label,Power RRU,Fibre,Secteur 2 </vt:lpstr>
      <vt:lpstr>Cable Tray</vt:lpstr>
      <vt:lpstr>BBU (Connectivity and labeling) </vt:lpstr>
      <vt:lpstr>Power,Fibre RRU,label</vt:lpstr>
      <vt:lpstr>Grounding Indoor</vt:lpstr>
      <vt:lpstr>Power Supply</vt:lpstr>
      <vt:lpstr>Cleanup</vt:lpstr>
      <vt:lpstr>Others</vt:lpstr>
      <vt:lpstr>Diapositive 22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2016-07-21T18:58:20Z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