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5" r:id="rId5"/>
    <p:sldId id="654" r:id="rId6"/>
    <p:sldId id="739" r:id="rId7"/>
    <p:sldId id="703" r:id="rId8"/>
    <p:sldId id="737" r:id="rId9"/>
    <p:sldId id="705" r:id="rId10"/>
    <p:sldId id="746" r:id="rId11"/>
    <p:sldId id="735" r:id="rId12"/>
    <p:sldId id="745" r:id="rId13"/>
    <p:sldId id="740" r:id="rId14"/>
    <p:sldId id="708" r:id="rId15"/>
    <p:sldId id="710" r:id="rId16"/>
    <p:sldId id="717" r:id="rId17"/>
    <p:sldId id="720" r:id="rId18"/>
    <p:sldId id="733" r:id="rId19"/>
    <p:sldId id="738" r:id="rId20"/>
    <p:sldId id="743" r:id="rId21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C36X071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30/07/2016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31840" y="145597"/>
            <a:ext cx="5554960" cy="311606"/>
          </a:xfrm>
        </p:spPr>
        <p:txBody>
          <a:bodyPr/>
          <a:lstStyle/>
          <a:p>
            <a:r>
              <a:rPr lang="fr-FR" sz="2800" dirty="0" smtClean="0"/>
              <a:t>BBU  </a:t>
            </a:r>
            <a:r>
              <a:rPr lang="fr-FR" sz="2800" dirty="0" err="1" smtClean="0"/>
              <a:t>Connectivity</a:t>
            </a:r>
            <a:r>
              <a:rPr lang="fr-FR" sz="2800" dirty="0" smtClean="0"/>
              <a:t> and </a:t>
            </a:r>
            <a:r>
              <a:rPr lang="fr-FR" sz="2800" dirty="0" err="1" smtClean="0"/>
              <a:t>labeling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pic>
        <p:nvPicPr>
          <p:cNvPr id="8194" name="Picture 2" descr="C:\Users\Meganet Info\Desktop\s\taref\C36X071\20160730_175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taref\C36X071\20160730_175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771549"/>
            <a:ext cx="3200400" cy="4051177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71\20160730_175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771549"/>
            <a:ext cx="3507227" cy="40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71\20160730_175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784849"/>
            <a:ext cx="3200400" cy="3933800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taref\C36X071\20160730_175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784849"/>
            <a:ext cx="356044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Indoor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taref\C36X071\20160730_175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699541"/>
            <a:ext cx="3704456" cy="4123185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71\20160730_1758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497" y="699541"/>
            <a:ext cx="4267200" cy="401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DC Breaker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taref\C36X071\20160730_164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915566"/>
            <a:ext cx="5184576" cy="37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71\20160730_175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56857"/>
            <a:ext cx="3600400" cy="3861792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71\20160730_164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083" y="856857"/>
            <a:ext cx="4267200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71\20160730_18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771550"/>
            <a:ext cx="504056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VIEW INDOOR/OUTDOOR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 NEW BTS 2G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JUMPER LABEL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CLEAN UP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LIVRAISON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71\20160730_150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843558"/>
            <a:ext cx="3200400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71\20160730_18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771550"/>
            <a:ext cx="3832448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taref\C36X071\20160730_1505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71550"/>
            <a:ext cx="4048472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C:\Users\Meganet Info\Desktop\s\taref\C36X071\20160730_151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771550"/>
            <a:ext cx="472588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taref\C36X071\20160730_175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771550"/>
            <a:ext cx="3904456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419872" y="145597"/>
            <a:ext cx="5266928" cy="311606"/>
          </a:xfrm>
        </p:spPr>
        <p:txBody>
          <a:bodyPr/>
          <a:lstStyle/>
          <a:p>
            <a:r>
              <a:rPr lang="fr-FR" sz="2800" dirty="0" err="1" smtClean="0"/>
              <a:t>Cabel</a:t>
            </a:r>
            <a:r>
              <a:rPr lang="fr-FR" sz="2800" dirty="0" smtClean="0"/>
              <a:t> </a:t>
            </a:r>
            <a:r>
              <a:rPr lang="fr-FR" sz="2800" dirty="0" err="1" smtClean="0"/>
              <a:t>Tray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14338" name="Picture 2" descr="C:\Users\Meganet Info\Desktop\s\taref\C36X071\20160730_175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71550"/>
            <a:ext cx="2876872" cy="3933800"/>
          </a:xfrm>
          <a:prstGeom prst="rect">
            <a:avLst/>
          </a:prstGeom>
          <a:noFill/>
        </p:spPr>
      </p:pic>
      <p:pic>
        <p:nvPicPr>
          <p:cNvPr id="14339" name="Picture 3" descr="C:\Users\Meganet Info\Desktop\s\taref\C36X071\20160730_175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771550"/>
            <a:ext cx="2376264" cy="3933800"/>
          </a:xfrm>
          <a:prstGeom prst="rect">
            <a:avLst/>
          </a:prstGeom>
          <a:noFill/>
        </p:spPr>
      </p:pic>
      <p:pic>
        <p:nvPicPr>
          <p:cNvPr id="14340" name="Picture 4" descr="C:\Users\Meganet Info\Desktop\s\taref\C36X071\20160730_175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758251"/>
            <a:ext cx="2592288" cy="394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Cabinet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taref\C36X071\20160730_175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71550"/>
            <a:ext cx="486990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21982</TotalTime>
  <Words>157</Words>
  <Application>Microsoft Office PowerPoint</Application>
  <PresentationFormat>Affichage à l'écran (16:9)</PresentationFormat>
  <Paragraphs>74</Paragraphs>
  <Slides>18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169_EN_for all readers_0601</vt:lpstr>
      <vt:lpstr>1_ ZTE 2012 Template</vt:lpstr>
      <vt:lpstr>170_EN_for all readers_0601</vt:lpstr>
      <vt:lpstr>OTA 2G&amp;3G Modernization Project Site Photos Subcontractor: MGNIC Site ID: C36X071 Installation/Swap Date: 30/07/2016 </vt:lpstr>
      <vt:lpstr>Diapositive 2</vt:lpstr>
      <vt:lpstr>Site Identification</vt:lpstr>
      <vt:lpstr> Site View outdoor  </vt:lpstr>
      <vt:lpstr> Site View Indoor </vt:lpstr>
      <vt:lpstr>Diapositive 6</vt:lpstr>
      <vt:lpstr>BTS</vt:lpstr>
      <vt:lpstr>Cabel Tray</vt:lpstr>
      <vt:lpstr>BTS Cabinet fixation</vt:lpstr>
      <vt:lpstr>BBU  Connectivity and labeling </vt:lpstr>
      <vt:lpstr>Indoor Jumpers + label</vt:lpstr>
      <vt:lpstr>RSU</vt:lpstr>
      <vt:lpstr>Grounding Indoor</vt:lpstr>
      <vt:lpstr>DC Breaker</vt:lpstr>
      <vt:lpstr>Power Supply</vt:lpstr>
      <vt:lpstr>Cleanup</vt:lpstr>
      <vt:lpstr>Others</vt:lpstr>
      <vt:lpstr>Diapositive 18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1270</cp:revision>
  <dcterms:created xsi:type="dcterms:W3CDTF">2012-06-06T03:03:43Z</dcterms:created>
  <dcterms:modified xsi:type="dcterms:W3CDTF">2016-08-03T23:18:46Z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