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2" r:id="rId2"/>
    <p:sldMasterId id="2147483681" r:id="rId3"/>
  </p:sldMasterIdLst>
  <p:notesMasterIdLst>
    <p:notesMasterId r:id="rId21"/>
  </p:notesMasterIdLst>
  <p:handoutMasterIdLst>
    <p:handoutMasterId r:id="rId22"/>
  </p:handoutMasterIdLst>
  <p:sldIdLst>
    <p:sldId id="256" r:id="rId4"/>
    <p:sldId id="265" r:id="rId5"/>
    <p:sldId id="654" r:id="rId6"/>
    <p:sldId id="739" r:id="rId7"/>
    <p:sldId id="703" r:id="rId8"/>
    <p:sldId id="756" r:id="rId9"/>
    <p:sldId id="759" r:id="rId10"/>
    <p:sldId id="737" r:id="rId11"/>
    <p:sldId id="705" r:id="rId12"/>
    <p:sldId id="757" r:id="rId13"/>
    <p:sldId id="740" r:id="rId14"/>
    <p:sldId id="708" r:id="rId15"/>
    <p:sldId id="758" r:id="rId16"/>
    <p:sldId id="744" r:id="rId17"/>
    <p:sldId id="738" r:id="rId18"/>
    <p:sldId id="755" r:id="rId19"/>
    <p:sldId id="743" r:id="rId20"/>
  </p:sldIdLst>
  <p:sldSz cx="9144000" cy="5143500" type="screen16x9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75CC"/>
    <a:srgbClr val="A20000"/>
    <a:srgbClr val="BF3223"/>
    <a:srgbClr val="8AC7FE"/>
    <a:srgbClr val="0088EE"/>
    <a:srgbClr val="921916"/>
    <a:srgbClr val="B63628"/>
    <a:srgbClr val="AE1E1A"/>
    <a:srgbClr val="F9F9F9"/>
    <a:srgbClr val="0070C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65" autoAdjust="0"/>
    <p:restoredTop sz="75527" autoAdjust="0"/>
  </p:normalViewPr>
  <p:slideViewPr>
    <p:cSldViewPr snapToObjects="1">
      <p:cViewPr varScale="1">
        <p:scale>
          <a:sx n="72" d="100"/>
          <a:sy n="72" d="100"/>
        </p:scale>
        <p:origin x="-1332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Objects="1">
      <p:cViewPr varScale="1">
        <p:scale>
          <a:sx n="77" d="100"/>
          <a:sy n="77" d="100"/>
        </p:scale>
        <p:origin x="-209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52C20-3653-4C40-90D3-54A0135C2320}" type="datetime1">
              <a:rPr kumimoji="1" lang="zh-CN" altLang="en-US" smtClean="0"/>
              <a:pPr/>
              <a:t>2016/7/21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24EEA-D4D5-6F41-A804-635C9D876C0D}" type="slidenum">
              <a:rPr kumimoji="1" lang="zh-CN" altLang="en-US" smtClean="0"/>
              <a:pPr/>
              <a:t>‹N°›</a:t>
            </a:fld>
            <a:endParaRPr kumimoji="1"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4793329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DC9FD4-4527-CE4C-AC60-89A2517129D2}" type="datetime1">
              <a:rPr kumimoji="1" lang="zh-CN" altLang="en-US" smtClean="0"/>
              <a:pPr/>
              <a:t>2016/7/21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CE3B8-E554-904A-896A-44DF9E3C7B3D}" type="slidenum">
              <a:rPr kumimoji="1" lang="zh-CN" altLang="en-US" smtClean="0"/>
              <a:pPr/>
              <a:t>‹N°›</a:t>
            </a:fld>
            <a:endParaRPr kumimoji="1"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6695942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CE3B8-E554-904A-896A-44DF9E3C7B3D}" type="slidenum">
              <a:rPr kumimoji="1" lang="zh-CN" altLang="en-US" smtClean="0"/>
              <a:pPr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762962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</a:t>
            </a:r>
            <a:r>
              <a:rPr lang="fr-FR" baseline="0" dirty="0" smtClean="0"/>
              <a:t> antennes sont </a:t>
            </a:r>
            <a:r>
              <a:rPr lang="fr-FR" baseline="0" dirty="0" err="1" smtClean="0"/>
              <a:t>desinstallés</a:t>
            </a:r>
            <a:r>
              <a:rPr lang="fr-FR" baseline="0" dirty="0" smtClean="0"/>
              <a:t> d’un autre site avec le même code site O13X131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CE3B8-E554-904A-896A-44DF9E3C7B3D}" type="slidenum">
              <a:rPr kumimoji="1" lang="zh-CN" altLang="en-US" smtClean="0"/>
              <a:pPr/>
              <a:t>17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CE3B8-E554-904A-896A-44DF9E3C7B3D}" type="slidenum">
              <a:rPr kumimoji="1" lang="zh-CN" altLang="en-US" smtClean="0"/>
              <a:pPr/>
              <a:t>2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C1B65B15-32B3-482A-9ADF-F2EA24D4B7E8}" type="slidenum">
              <a:rPr lang="zh-CN" altLang="en-US" smtClean="0"/>
              <a:pPr/>
              <a:t>‹N°›</a:t>
            </a:fld>
            <a:endParaRPr lang="en-US" altLang="zh-CN" dirty="0" smtClean="0"/>
          </a:p>
        </p:txBody>
      </p:sp>
    </p:spTree>
    <p:extLst>
      <p:ext uri="{BB962C8B-B14F-4D97-AF65-F5344CB8AC3E}">
        <p14:creationId xmlns="" xmlns:p14="http://schemas.microsoft.com/office/powerpoint/2010/main" val="1524860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7726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1027485" y="4946924"/>
            <a:ext cx="1490662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0851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875676" y="4931600"/>
            <a:ext cx="1490662" cy="1846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6476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911301" y="4931600"/>
            <a:ext cx="1615044" cy="191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7726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866899" y="4931600"/>
            <a:ext cx="1888754" cy="191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24" name="灯片编号占位符 10"/>
          <p:cNvSpPr>
            <a:spLocks noGrp="1"/>
          </p:cNvSpPr>
          <p:nvPr>
            <p:ph type="sldNum" sz="quarter" idx="4"/>
          </p:nvPr>
        </p:nvSpPr>
        <p:spPr>
          <a:xfrm>
            <a:off x="8583283" y="4731990"/>
            <a:ext cx="560717" cy="4305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zh-CN" sz="2000" i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pPr>
              <a:defRPr/>
            </a:pPr>
            <a:fld id="{C1B65B15-32B3-482A-9ADF-F2EA24D4B7E8}" type="slidenum">
              <a:rPr lang="zh-CN" altLang="en-US" smtClean="0"/>
              <a:pPr>
                <a:defRPr/>
              </a:pPr>
              <a:t>‹N°›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818665"/>
            <a:ext cx="6400800" cy="4891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dirty="0" smtClean="0"/>
              <a:t>单击此处编辑母版副标题样式</a:t>
            </a:r>
            <a:endParaRPr kumimoji="1" lang="zh-CN" altLang="en-US" dirty="0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0" hasCustomPrompt="1"/>
          </p:nvPr>
        </p:nvSpPr>
        <p:spPr>
          <a:xfrm>
            <a:off x="5963921" y="4658599"/>
            <a:ext cx="2621279" cy="2738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>
                <a:latin typeface=""/>
              </a:defRPr>
            </a:lvl1pPr>
          </a:lstStyle>
          <a:p>
            <a:pPr lvl="0"/>
            <a:r>
              <a:rPr lang="en-US" altLang="zh-CN" sz="1300" dirty="0" smtClean="0">
                <a:solidFill>
                  <a:srgbClr val="2F2F2F"/>
                </a:solidFill>
                <a:latin typeface="LucidaGrande"/>
              </a:rPr>
              <a:t>Department</a:t>
            </a:r>
            <a:r>
              <a:rPr kumimoji="1" lang="en-US" altLang="zh-CN" dirty="0" smtClean="0"/>
              <a:t>  Date</a:t>
            </a:r>
            <a:endParaRPr kumimoji="1"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19734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封面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818665"/>
            <a:ext cx="6400800" cy="4891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dirty="0" smtClean="0"/>
              <a:t>单击此处编辑母版副标题样式</a:t>
            </a:r>
            <a:endParaRPr kumimoji="1" lang="zh-CN" altLang="en-US" dirty="0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0" hasCustomPrompt="1"/>
          </p:nvPr>
        </p:nvSpPr>
        <p:spPr>
          <a:xfrm>
            <a:off x="5963921" y="4658599"/>
            <a:ext cx="2621279" cy="2738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>
                <a:latin typeface=""/>
              </a:defRPr>
            </a:lvl1pPr>
          </a:lstStyle>
          <a:p>
            <a:pPr lvl="0"/>
            <a:r>
              <a:rPr lang="en-US" altLang="zh-CN" sz="1300" dirty="0" smtClean="0">
                <a:solidFill>
                  <a:srgbClr val="2F2F2F"/>
                </a:solidFill>
                <a:latin typeface="LucidaGrande"/>
              </a:rPr>
              <a:t>Department</a:t>
            </a:r>
            <a:r>
              <a:rPr kumimoji="1" lang="en-US" altLang="zh-CN" dirty="0" smtClean="0"/>
              <a:t>  Date</a:t>
            </a:r>
            <a:endParaRPr kumimoji="1"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19734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15912" y="1200151"/>
            <a:ext cx="6970888" cy="3394472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3pPr>
              <a:defRPr sz="2200"/>
            </a:lvl3pPr>
            <a:lvl4pPr>
              <a:defRPr sz="2000"/>
            </a:lvl4pPr>
          </a:lstStyle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  <a:p>
            <a:pPr lvl="3"/>
            <a:r>
              <a:rPr kumimoji="1" lang="zh-CN" altLang="en-US" dirty="0" smtClean="0"/>
              <a:t>四级</a:t>
            </a:r>
          </a:p>
          <a:p>
            <a:pPr lvl="4"/>
            <a:r>
              <a:rPr kumimoji="1" lang="zh-CN" altLang="en-US" dirty="0" smtClean="0"/>
              <a:t>五级</a:t>
            </a:r>
            <a:endParaRPr kumimoji="1" lang="zh-CN" altLang="en-US" dirty="0"/>
          </a:p>
        </p:txBody>
      </p:sp>
      <p:sp>
        <p:nvSpPr>
          <p:cNvPr id="7" name="标题 9"/>
          <p:cNvSpPr txBox="1">
            <a:spLocks/>
          </p:cNvSpPr>
          <p:nvPr userDrawn="1"/>
        </p:nvSpPr>
        <p:spPr>
          <a:xfrm>
            <a:off x="1729314" y="460562"/>
            <a:ext cx="4528051" cy="8572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93D5F3"/>
              </a:solidFill>
              <a:effectLst/>
              <a:uLnTx/>
              <a:uFillTx/>
              <a:latin typeface="Arial" pitchFamily="34" charset="0"/>
              <a:ea typeface="微软雅黑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1944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封底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871008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48602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0269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5502695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94201"/>
            <a:ext cx="4040188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94201"/>
            <a:ext cx="4041775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31638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b="0"/>
            </a:lvl1pPr>
          </a:lstStyle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42161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15093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58157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zh-CN" altLang="en-US" smtClean="0"/>
              <a:t>单击图标添加图片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71676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52712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fld id="{1FD994F0-2AB5-40FB-81AF-3BDA3F01A24C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51369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和内容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200"/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392784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94201"/>
            <a:ext cx="4040188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94201"/>
            <a:ext cx="4041775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563163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b="0"/>
            </a:lvl1pPr>
          </a:lstStyle>
          <a:p>
            <a:fld id="{C1B65B15-32B3-482A-9ADF-F2EA24D4B7E8}" type="slidenum">
              <a:rPr lang="zh-CN" altLang="en-US" smtClean="0"/>
              <a:pPr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584216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421509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275815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zh-CN" altLang="en-US" smtClean="0"/>
              <a:t>单击图标添加图片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347167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905271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fld id="{1FD994F0-2AB5-40FB-81AF-3BDA3F01A24C}" type="slidenum">
              <a:rPr lang="zh-CN" altLang="en-US" smtClean="0"/>
              <a:pPr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895136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145597"/>
            <a:ext cx="8229600" cy="3116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  <a:p>
            <a:pPr lvl="3"/>
            <a:r>
              <a:rPr kumimoji="1" lang="zh-CN" altLang="en-US" dirty="0" smtClean="0"/>
              <a:t>四级</a:t>
            </a:r>
          </a:p>
          <a:p>
            <a:pPr lvl="4"/>
            <a:r>
              <a:rPr kumimoji="1" lang="zh-CN" altLang="en-US" dirty="0" smtClean="0"/>
              <a:t>五级</a:t>
            </a:r>
            <a:endParaRPr kumimoji="1"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4"/>
          </p:nvPr>
        </p:nvSpPr>
        <p:spPr>
          <a:xfrm>
            <a:off x="8583283" y="4718649"/>
            <a:ext cx="560717" cy="4305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zh-CN" sz="2000" i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pPr>
              <a:defRPr/>
            </a:pPr>
            <a:fld id="{C1B65B15-32B3-482A-9ADF-F2EA24D4B7E8}" type="slidenum">
              <a:rPr lang="zh-CN" altLang="en-US" smtClean="0"/>
              <a:pPr>
                <a:defRPr/>
              </a:pPr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48219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99" r:id="rId10"/>
    <p:sldLayoutId id="2147483700" r:id="rId11"/>
    <p:sldLayoutId id="2147483702" r:id="rId12"/>
    <p:sldLayoutId id="2147483704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2"/>
          </a:solidFill>
          <a:latin typeface="+mj-lt"/>
          <a:ea typeface="微软雅黑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微软雅黑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微软雅黑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微软雅黑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微软雅黑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48219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5" r:id="rId2"/>
    <p:sldLayoutId id="2147483650" r:id="rId3"/>
    <p:sldLayoutId id="2147483674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微软雅黑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微软雅黑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微软雅黑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微软雅黑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145597"/>
            <a:ext cx="8229600" cy="3116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  <a:p>
            <a:pPr lvl="3"/>
            <a:r>
              <a:rPr kumimoji="1" lang="zh-CN" altLang="en-US" dirty="0" smtClean="0"/>
              <a:t>四级</a:t>
            </a:r>
          </a:p>
          <a:p>
            <a:pPr lvl="4"/>
            <a:r>
              <a:rPr kumimoji="1" lang="zh-CN" altLang="en-US" dirty="0" smtClean="0"/>
              <a:t>五级</a:t>
            </a:r>
            <a:endParaRPr kumimoji="1"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4"/>
          </p:nvPr>
        </p:nvSpPr>
        <p:spPr>
          <a:xfrm>
            <a:off x="8583283" y="4718649"/>
            <a:ext cx="560717" cy="4305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zh-CN" sz="2000" i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pPr>
              <a:defRPr/>
            </a:pPr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219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71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2"/>
          </a:solidFill>
          <a:latin typeface="+mj-lt"/>
          <a:ea typeface="微软雅黑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微软雅黑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微软雅黑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微软雅黑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微软雅黑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685799" y="1275606"/>
            <a:ext cx="8098488" cy="2664296"/>
          </a:xfrm>
        </p:spPr>
        <p:txBody>
          <a:bodyPr>
            <a:normAutofit fontScale="90000"/>
          </a:bodyPr>
          <a:lstStyle/>
          <a:p>
            <a:r>
              <a:rPr lang="fr-FR" altLang="zh-CN" b="1" i="1" dirty="0" smtClean="0">
                <a:latin typeface="+mn-lt"/>
              </a:rPr>
              <a:t>OTA 2G&amp;3G </a:t>
            </a:r>
            <a:r>
              <a:rPr lang="fr-FR" altLang="zh-CN" b="1" i="1" dirty="0" err="1" smtClean="0">
                <a:latin typeface="+mn-lt"/>
              </a:rPr>
              <a:t>Modernization</a:t>
            </a:r>
            <a:r>
              <a:rPr lang="fr-FR" altLang="zh-CN" b="1" i="1" dirty="0" smtClean="0">
                <a:latin typeface="+mn-lt"/>
              </a:rPr>
              <a:t> Project</a:t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Site Photos</a:t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Subcontractor: MGNIC </a:t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Site ID: </a:t>
            </a:r>
            <a:r>
              <a:rPr lang="fr-FR" altLang="zh-CN" b="1" i="1" dirty="0" smtClean="0">
                <a:latin typeface="+mn-lt"/>
              </a:rPr>
              <a:t>C36X075</a:t>
            </a:r>
            <a:r>
              <a:rPr lang="fr-FR" altLang="zh-CN" b="1" i="1" dirty="0" smtClean="0">
                <a:latin typeface="+mn-lt"/>
              </a:rPr>
              <a:t/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Installation/Swap Date: </a:t>
            </a:r>
            <a:r>
              <a:rPr lang="fr-FR" altLang="zh-CN" b="1" i="1" dirty="0" smtClean="0">
                <a:latin typeface="+mn-lt"/>
              </a:rPr>
              <a:t>18/07/2016</a:t>
            </a:r>
            <a:r>
              <a:rPr lang="fr-FR" altLang="zh-CN" b="1" i="1" dirty="0" smtClean="0">
                <a:latin typeface="+mn-lt"/>
              </a:rPr>
              <a:t/>
            </a:r>
            <a:br>
              <a:rPr lang="fr-FR" altLang="zh-CN" b="1" i="1" dirty="0" smtClean="0">
                <a:latin typeface="+mn-lt"/>
              </a:rPr>
            </a:br>
            <a:endParaRPr lang="zh-CN" altLang="en-US" b="1" i="1" dirty="0">
              <a:latin typeface="+mn-lt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62954" y="4262750"/>
            <a:ext cx="3537357" cy="73866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666666"/>
                </a:solidFill>
                <a:cs typeface="Calibri" pitchFamily="34" charset="0"/>
              </a:rPr>
              <a:t>Name: HAICHEUR HADJER</a:t>
            </a:r>
            <a:endParaRPr lang="en-US" altLang="zh-CN" sz="1400" dirty="0">
              <a:solidFill>
                <a:srgbClr val="666666"/>
              </a:solidFill>
              <a:cs typeface="Calibri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666666"/>
                </a:solidFill>
                <a:cs typeface="Calibri" pitchFamily="34" charset="0"/>
              </a:rPr>
              <a:t>Department:  Documentation (OTA Project)</a:t>
            </a:r>
            <a:endParaRPr lang="en-US" altLang="zh-CN" sz="1400" dirty="0">
              <a:solidFill>
                <a:srgbClr val="666666"/>
              </a:solidFill>
              <a:cs typeface="Calibri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666666"/>
                </a:solidFill>
                <a:cs typeface="Calibri" pitchFamily="34" charset="0"/>
              </a:rPr>
              <a:t>Mail: haicheur.hadjer@zte.com.cn</a:t>
            </a:r>
            <a:endParaRPr lang="zh-CN" altLang="en-US" sz="1400" dirty="0">
              <a:solidFill>
                <a:srgbClr val="666666"/>
              </a:solidFill>
              <a:cs typeface="Calibri" pitchFamily="34" charset="0"/>
            </a:endParaRPr>
          </a:p>
        </p:txBody>
      </p:sp>
      <p:pic>
        <p:nvPicPr>
          <p:cNvPr id="1026" name="Imag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68344" y="265906"/>
            <a:ext cx="1115943" cy="68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Image 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36004" y="235081"/>
            <a:ext cx="899592" cy="72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10</a:t>
            </a:fld>
            <a:endParaRPr lang="zh-CN" altLang="en-US" dirty="0"/>
          </a:p>
        </p:txBody>
      </p:sp>
      <p:sp>
        <p:nvSpPr>
          <p:cNvPr id="3" name="ZoneTexte 2"/>
          <p:cNvSpPr txBox="1"/>
          <p:nvPr/>
        </p:nvSpPr>
        <p:spPr>
          <a:xfrm>
            <a:off x="2143108" y="101068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b="1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Node B cable PS</a:t>
            </a:r>
            <a:endParaRPr lang="fr-FR" sz="2800" b="1" dirty="0"/>
          </a:p>
        </p:txBody>
      </p:sp>
      <p:pic>
        <p:nvPicPr>
          <p:cNvPr id="8" name="Image 7" descr="IMG_20160717_1359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68" y="795258"/>
            <a:ext cx="4071942" cy="3923391"/>
          </a:xfrm>
          <a:prstGeom prst="rect">
            <a:avLst/>
          </a:prstGeom>
        </p:spPr>
      </p:pic>
      <p:pic>
        <p:nvPicPr>
          <p:cNvPr id="9" name="Image 8" descr="IMG_20160717_1511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795258"/>
            <a:ext cx="4143380" cy="392339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Indoor Jumpers + label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11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7" name="Image 6" descr="IMG_20160717_1521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756523"/>
            <a:ext cx="3857625" cy="3962126"/>
          </a:xfrm>
          <a:prstGeom prst="rect">
            <a:avLst/>
          </a:prstGeom>
        </p:spPr>
      </p:pic>
      <p:pic>
        <p:nvPicPr>
          <p:cNvPr id="9" name="Image 8" descr="IMG_20160717_1521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5658" y="762206"/>
            <a:ext cx="3857625" cy="3956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RSU/RRU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12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8" name="Image 7" descr="IMG_20160717_1520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857237"/>
            <a:ext cx="6357958" cy="38614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13</a:t>
            </a:fld>
            <a:endParaRPr lang="zh-CN" altLang="en-US" dirty="0"/>
          </a:p>
        </p:txBody>
      </p:sp>
      <p:sp>
        <p:nvSpPr>
          <p:cNvPr id="3" name="ZoneTexte 2"/>
          <p:cNvSpPr txBox="1"/>
          <p:nvPr/>
        </p:nvSpPr>
        <p:spPr>
          <a:xfrm>
            <a:off x="2214546" y="0"/>
            <a:ext cx="4643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                                </a:t>
            </a:r>
            <a:r>
              <a:rPr kumimoji="1" lang="en-US" altLang="zh-CN" sz="2400" b="1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BBU</a:t>
            </a:r>
            <a:endParaRPr lang="fr-FR" sz="2400" b="1" dirty="0"/>
          </a:p>
        </p:txBody>
      </p:sp>
      <p:pic>
        <p:nvPicPr>
          <p:cNvPr id="6" name="Image 5" descr="IMG_20160717_1520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857238"/>
            <a:ext cx="6858000" cy="364332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b="1" i="1" kern="0" dirty="0" smtClean="0">
                <a:solidFill>
                  <a:srgbClr val="0070C0"/>
                </a:solidFill>
                <a:latin typeface="+mn-lt"/>
                <a:ea typeface="微软雅黑" pitchFamily="34" charset="-122"/>
                <a:cs typeface="Arial" pitchFamily="34" charset="0"/>
              </a:rPr>
              <a:t>GROUND /LABEL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14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9" name="Image 8" descr="20160713_1911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43959" y="850754"/>
            <a:ext cx="4305738" cy="3867895"/>
          </a:xfrm>
          <a:prstGeom prst="rect">
            <a:avLst/>
          </a:prstGeom>
        </p:spPr>
      </p:pic>
      <p:pic>
        <p:nvPicPr>
          <p:cNvPr id="7" name="Image 6" descr="IMG_20160717_1400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850754"/>
            <a:ext cx="3857625" cy="38678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View General 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15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7" name="Image 6" descr="IMG_20160717_1522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1" y="857238"/>
            <a:ext cx="5594964" cy="38614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1760" y="145597"/>
            <a:ext cx="6275040" cy="311606"/>
          </a:xfrm>
        </p:spPr>
        <p:txBody>
          <a:bodyPr/>
          <a:lstStyle/>
          <a:p>
            <a:r>
              <a:rPr lang="fr-FR" sz="2800" dirty="0" err="1" smtClean="0"/>
              <a:t>View</a:t>
            </a:r>
            <a:r>
              <a:rPr lang="fr-FR" sz="2800" dirty="0" smtClean="0"/>
              <a:t> </a:t>
            </a:r>
            <a:r>
              <a:rPr lang="fr-FR" sz="2800" dirty="0" err="1" smtClean="0"/>
              <a:t>Genarel</a:t>
            </a:r>
            <a:r>
              <a:rPr lang="fr-FR" sz="2800" dirty="0" smtClean="0"/>
              <a:t> INDOOR </a:t>
            </a:r>
            <a:r>
              <a:rPr lang="fr-FR" sz="2800" dirty="0" err="1" smtClean="0"/>
              <a:t>after</a:t>
            </a:r>
            <a:r>
              <a:rPr lang="fr-FR" sz="2800" dirty="0" smtClean="0"/>
              <a:t>/CLINUP </a:t>
            </a:r>
            <a:endParaRPr lang="fr-FR" sz="28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/>
              <a:pPr/>
              <a:t>16</a:t>
            </a:fld>
            <a:endParaRPr lang="zh-CN" altLang="en-US" dirty="0"/>
          </a:p>
        </p:txBody>
      </p:sp>
      <p:pic>
        <p:nvPicPr>
          <p:cNvPr id="6" name="Image 5" descr="IMG_20160717_1521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763756"/>
            <a:ext cx="3857625" cy="3954893"/>
          </a:xfrm>
          <a:prstGeom prst="rect">
            <a:avLst/>
          </a:prstGeom>
        </p:spPr>
      </p:pic>
      <p:pic>
        <p:nvPicPr>
          <p:cNvPr id="9" name="Image 8" descr="IMG_20160717_1521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763756"/>
            <a:ext cx="4082721" cy="39548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 txBox="1">
            <a:spLocks/>
          </p:cNvSpPr>
          <p:nvPr/>
        </p:nvSpPr>
        <p:spPr>
          <a:xfrm>
            <a:off x="1763689" y="699544"/>
            <a:ext cx="7380311" cy="6264694"/>
          </a:xfrm>
          <a:prstGeom prst="rect">
            <a:avLst/>
          </a:prstGeom>
        </p:spPr>
        <p:txBody>
          <a:bodyPr/>
          <a:lstStyle/>
          <a:p>
            <a:pPr marL="923925" indent="-571500">
              <a:spcBef>
                <a:spcPct val="20000"/>
              </a:spcBef>
              <a:defRPr/>
            </a:pPr>
            <a:endParaRPr kumimoji="1" lang="en-US" altLang="zh-CN" b="1" i="1" u="sng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defRPr/>
            </a:pPr>
            <a:r>
              <a:rPr kumimoji="1" lang="en-US" altLang="zh-CN" b="1" i="1" u="sng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Work Done </a:t>
            </a:r>
            <a:r>
              <a:rPr kumimoji="1" lang="en-US" altLang="zh-CN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微软雅黑" pitchFamily="34" charset="-122"/>
                <a:cs typeface="Arial" pitchFamily="34" charset="0"/>
              </a:rPr>
              <a:t>( Please to list bellow  the  work items done on the site</a:t>
            </a:r>
            <a:r>
              <a:rPr kumimoji="1" lang="fr-FR" altLang="zh-CN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微软雅黑" pitchFamily="34" charset="-122"/>
                <a:cs typeface="Arial" pitchFamily="34" charset="0"/>
              </a:rPr>
              <a:t>)</a:t>
            </a:r>
          </a:p>
          <a:p>
            <a:pPr marL="923925" indent="-571500">
              <a:spcBef>
                <a:spcPct val="20000"/>
              </a:spcBef>
              <a:defRPr/>
            </a:pPr>
            <a:endParaRPr kumimoji="1" lang="fr-FR" altLang="zh-CN" b="1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Identification</a:t>
            </a:r>
            <a:endParaRPr kumimoji="1" lang="fr-FR" altLang="zh-CN" b="1" dirty="0" smtClean="0">
              <a:solidFill>
                <a:srgbClr val="0070C0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View outdoor </a:t>
            </a:r>
            <a:endParaRPr kumimoji="1" lang="fr-FR" altLang="zh-CN" b="1" dirty="0" smtClean="0">
              <a:solidFill>
                <a:srgbClr val="0070C0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View Indoor BEFOR </a:t>
            </a:r>
            <a:r>
              <a:rPr kumimoji="1" lang="fr-FR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  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View Indoor AFTER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Equipments delivered</a:t>
            </a:r>
            <a:endParaRPr kumimoji="1" lang="zh-CN" altLang="en-US" b="1" dirty="0" smtClean="0">
              <a:solidFill>
                <a:srgbClr val="0070C0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Node B Cabinet </a:t>
            </a:r>
            <a:r>
              <a:rPr kumimoji="1" lang="fr-FR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</a:t>
            </a:r>
            <a:r>
              <a:rPr kumimoji="1" lang="fr-FR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C36X075</a:t>
            </a:r>
            <a:endParaRPr kumimoji="1" lang="fr-FR" altLang="zh-CN" b="1" dirty="0" smtClean="0">
              <a:solidFill>
                <a:srgbClr val="0070C0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Node B cable PS</a:t>
            </a:r>
            <a:endParaRPr kumimoji="1" lang="fr-FR" altLang="zh-CN" b="1" dirty="0" smtClean="0">
              <a:solidFill>
                <a:srgbClr val="0070C0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Indoor Jumpers + label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RSU/RRU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 </a:t>
            </a:r>
            <a:r>
              <a:rPr kumimoji="1" lang="en-US" altLang="zh-CN" b="1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BBU</a:t>
            </a:r>
            <a:endParaRPr kumimoji="1" lang="en-US" altLang="zh-CN" b="1" dirty="0" smtClean="0">
              <a:solidFill>
                <a:srgbClr val="0070C0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GROUND /LABEL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dirty="0" err="1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View</a:t>
            </a:r>
            <a:r>
              <a:rPr kumimoji="1" lang="fr-FR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 </a:t>
            </a:r>
            <a:r>
              <a:rPr kumimoji="1" lang="fr-FR" altLang="zh-CN" b="1" dirty="0" err="1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Genarele</a:t>
            </a:r>
            <a:r>
              <a:rPr kumimoji="1" lang="fr-FR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 INDOOR </a:t>
            </a:r>
            <a:r>
              <a:rPr kumimoji="1" lang="fr-FR" altLang="zh-CN" b="1" dirty="0" err="1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after</a:t>
            </a:r>
            <a:r>
              <a:rPr kumimoji="1" lang="fr-FR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 </a:t>
            </a:r>
            <a:endParaRPr kumimoji="1" lang="en-US" altLang="zh-CN" b="1" dirty="0" smtClean="0">
              <a:solidFill>
                <a:srgbClr val="0070C0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endParaRPr kumimoji="1" lang="en-US" altLang="zh-CN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romanUcPeriod"/>
              <a:defRPr/>
            </a:pPr>
            <a:endParaRPr kumimoji="1" lang="en-US" altLang="zh-CN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romanUcPeriod"/>
              <a:defRPr/>
            </a:pPr>
            <a:endParaRPr lang="en-US" altLang="zh-CN" dirty="0" smtClean="0">
              <a:solidFill>
                <a:schemeClr val="bg1">
                  <a:lumMod val="65000"/>
                </a:schemeClr>
              </a:solidFill>
              <a:ea typeface="微软雅黑"/>
            </a:endParaRPr>
          </a:p>
          <a:p>
            <a:pPr marL="923925" lvl="0" indent="-571500">
              <a:lnSpc>
                <a:spcPct val="200000"/>
              </a:lnSpc>
              <a:spcBef>
                <a:spcPct val="20000"/>
              </a:spcBef>
              <a:buFont typeface="+mj-lt"/>
              <a:buAutoNum type="romanUcPeriod"/>
              <a:defRPr/>
            </a:pPr>
            <a:endParaRPr lang="en-US" altLang="zh-CN" dirty="0" smtClean="0">
              <a:solidFill>
                <a:schemeClr val="bg1">
                  <a:lumMod val="65000"/>
                </a:schemeClr>
              </a:solidFill>
              <a:ea typeface="微软雅黑"/>
            </a:endParaRPr>
          </a:p>
        </p:txBody>
      </p:sp>
      <p:sp>
        <p:nvSpPr>
          <p:cNvPr id="6" name="圆角矩形 5"/>
          <p:cNvSpPr/>
          <p:nvPr/>
        </p:nvSpPr>
        <p:spPr bwMode="auto">
          <a:xfrm>
            <a:off x="1763689" y="699543"/>
            <a:ext cx="7057710" cy="4134318"/>
          </a:xfrm>
          <a:prstGeom prst="round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lIns="76189" tIns="38096" rIns="76189" bIns="38096" anchor="ctr"/>
          <a:lstStyle/>
          <a:p>
            <a:pPr>
              <a:defRPr/>
            </a:pPr>
            <a:endParaRPr lang="zh-CN" altLang="en-US" kern="0" cap="small" dirty="0">
              <a:solidFill>
                <a:srgbClr val="0087E2"/>
              </a:solidFill>
              <a:ea typeface="微软雅黑" pitchFamily="34" charset="-122"/>
            </a:endParaRPr>
          </a:p>
        </p:txBody>
      </p:sp>
      <p:pic>
        <p:nvPicPr>
          <p:cNvPr id="7" name="Imag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028057" y="4453756"/>
            <a:ext cx="1115943" cy="68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Identification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3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2339752" y="146027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8" name="Image 7" descr="IMG_20160717_1137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714362"/>
            <a:ext cx="6858000" cy="3683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/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View </a:t>
            </a:r>
            <a:r>
              <a:rPr kumimoji="1" lang="en-US" altLang="zh-CN" sz="2800" i="1" dirty="0" err="1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INdoor</a:t>
            </a: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 </a:t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4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2339752" y="146027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7" name="Image 6" descr="IMG_20160717_1521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481" y="714362"/>
            <a:ext cx="5715040" cy="41631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/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View Indoor BEFOR</a:t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5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7" name="Image 6" descr="IMG_20160717_1138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739776"/>
            <a:ext cx="3857625" cy="3978874"/>
          </a:xfrm>
          <a:prstGeom prst="rect">
            <a:avLst/>
          </a:prstGeom>
        </p:spPr>
      </p:pic>
      <p:pic>
        <p:nvPicPr>
          <p:cNvPr id="8" name="Image 7" descr="IMG_20160717_1137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5658" y="739777"/>
            <a:ext cx="3857625" cy="39788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6</a:t>
            </a:fld>
            <a:endParaRPr lang="zh-CN" altLang="en-US" dirty="0"/>
          </a:p>
        </p:txBody>
      </p:sp>
      <p:sp>
        <p:nvSpPr>
          <p:cNvPr id="3" name="ZoneTexte 2"/>
          <p:cNvSpPr txBox="1"/>
          <p:nvPr/>
        </p:nvSpPr>
        <p:spPr>
          <a:xfrm>
            <a:off x="1428728" y="0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                </a:t>
            </a:r>
            <a:r>
              <a:rPr kumimoji="1" lang="en-US" altLang="zh-CN" sz="2400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View Indoor AFTER</a:t>
            </a:r>
            <a:endParaRPr lang="fr-FR" sz="2400" b="1" dirty="0"/>
          </a:p>
        </p:txBody>
      </p:sp>
      <p:pic>
        <p:nvPicPr>
          <p:cNvPr id="6" name="Image 5" descr="IMG_20160717_152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648605"/>
            <a:ext cx="3857625" cy="4070044"/>
          </a:xfrm>
          <a:prstGeom prst="rect">
            <a:avLst/>
          </a:prstGeom>
        </p:spPr>
      </p:pic>
      <p:pic>
        <p:nvPicPr>
          <p:cNvPr id="7" name="Image 6" descr="IMG_20160717_1521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1999" y="654287"/>
            <a:ext cx="3857625" cy="40643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7</a:t>
            </a:fld>
            <a:endParaRPr lang="zh-CN" altLang="en-US" dirty="0"/>
          </a:p>
        </p:txBody>
      </p:sp>
      <p:sp>
        <p:nvSpPr>
          <p:cNvPr id="3" name="ZoneTexte 2"/>
          <p:cNvSpPr txBox="1"/>
          <p:nvPr/>
        </p:nvSpPr>
        <p:spPr>
          <a:xfrm>
            <a:off x="2428860" y="142858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               </a:t>
            </a:r>
            <a:r>
              <a:rPr lang="fr-FR" sz="2400" b="1" i="1" dirty="0" smtClean="0">
                <a:solidFill>
                  <a:schemeClr val="accent5"/>
                </a:solidFill>
              </a:rPr>
              <a:t>FIXATION NODE B</a:t>
            </a:r>
            <a:endParaRPr lang="fr-FR" sz="2400" b="1" i="1" dirty="0">
              <a:solidFill>
                <a:schemeClr val="accent5"/>
              </a:solidFill>
            </a:endParaRPr>
          </a:p>
        </p:txBody>
      </p:sp>
      <p:pic>
        <p:nvPicPr>
          <p:cNvPr id="4" name="Image 3" descr="20160714_1655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1214428"/>
            <a:ext cx="7358114" cy="314327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8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62897" y="65089"/>
            <a:ext cx="8686800" cy="490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微软雅黑" pitchFamily="34" charset="-122"/>
                <a:cs typeface="Arial" pitchFamily="34" charset="0"/>
              </a:rPr>
              <a:t>Equipments delivered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8" name="Image 7" descr="IMG_20160717_1137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723819"/>
            <a:ext cx="3857625" cy="3994830"/>
          </a:xfrm>
          <a:prstGeom prst="rect">
            <a:avLst/>
          </a:prstGeom>
        </p:spPr>
      </p:pic>
      <p:pic>
        <p:nvPicPr>
          <p:cNvPr id="9" name="Image 8" descr="IMG_20160717_1137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15395" y="723820"/>
            <a:ext cx="3857625" cy="3994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Node B Cabinet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9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7" name="Image 6" descr="IMG_20160711_1001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797163"/>
            <a:ext cx="3857625" cy="3921487"/>
          </a:xfrm>
          <a:prstGeom prst="rect">
            <a:avLst/>
          </a:prstGeom>
        </p:spPr>
      </p:pic>
      <p:pic>
        <p:nvPicPr>
          <p:cNvPr id="9" name="Image 8" descr="IMG_20160717_1138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5658" y="797163"/>
            <a:ext cx="3857625" cy="3921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9_EN_for all readers_0601">
  <a:themeElements>
    <a:clrScheme name="zte template">
      <a:dk1>
        <a:sysClr val="windowText" lastClr="000000"/>
      </a:dk1>
      <a:lt1>
        <a:sysClr val="window" lastClr="FFFFFF"/>
      </a:lt1>
      <a:dk2>
        <a:srgbClr val="005BAB"/>
      </a:dk2>
      <a:lt2>
        <a:srgbClr val="EEECE1"/>
      </a:lt2>
      <a:accent1>
        <a:srgbClr val="0089CF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AEEF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 ZTE 2012 Template">
  <a:themeElements>
    <a:clrScheme name="zte template">
      <a:dk1>
        <a:sysClr val="windowText" lastClr="000000"/>
      </a:dk1>
      <a:lt1>
        <a:sysClr val="window" lastClr="FFFFFF"/>
      </a:lt1>
      <a:dk2>
        <a:srgbClr val="005BAB"/>
      </a:dk2>
      <a:lt2>
        <a:srgbClr val="EEECE1"/>
      </a:lt2>
      <a:accent1>
        <a:srgbClr val="0089CF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AEEF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70_EN_for all readers_0601">
  <a:themeElements>
    <a:clrScheme name="zte template">
      <a:dk1>
        <a:sysClr val="windowText" lastClr="000000"/>
      </a:dk1>
      <a:lt1>
        <a:sysClr val="window" lastClr="FFFFFF"/>
      </a:lt1>
      <a:dk2>
        <a:srgbClr val="005BAB"/>
      </a:dk2>
      <a:lt2>
        <a:srgbClr val="EEECE1"/>
      </a:lt2>
      <a:accent1>
        <a:srgbClr val="0089CF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AEEF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169_EN_for all readers_0601</Template>
  <TotalTime>22772</TotalTime>
  <Words>182</Words>
  <Application>Microsoft Office PowerPoint</Application>
  <PresentationFormat>Affichage à l'écran (16:9)</PresentationFormat>
  <Paragraphs>71</Paragraphs>
  <Slides>17</Slides>
  <Notes>12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17</vt:i4>
      </vt:variant>
    </vt:vector>
  </HeadingPairs>
  <TitlesOfParts>
    <vt:vector size="20" baseType="lpstr">
      <vt:lpstr>169_EN_for all readers_0601</vt:lpstr>
      <vt:lpstr>1_ ZTE 2012 Template</vt:lpstr>
      <vt:lpstr>170_EN_for all readers_0601</vt:lpstr>
      <vt:lpstr>OTA 2G&amp;3G Modernization Project Site Photos Subcontractor: MGNIC  Site ID: C36X075 Installation/Swap Date: 18/07/2016 </vt:lpstr>
      <vt:lpstr>Diapositive 2</vt:lpstr>
      <vt:lpstr>Site Identification</vt:lpstr>
      <vt:lpstr> Site View INdoor  </vt:lpstr>
      <vt:lpstr> Site View Indoor BEFOR </vt:lpstr>
      <vt:lpstr>Diapositive 6</vt:lpstr>
      <vt:lpstr>Diapositive 7</vt:lpstr>
      <vt:lpstr>Diapositive 8</vt:lpstr>
      <vt:lpstr>Node B Cabinet</vt:lpstr>
      <vt:lpstr>Diapositive 10</vt:lpstr>
      <vt:lpstr>Indoor Jumpers + label</vt:lpstr>
      <vt:lpstr>RSU/RRU</vt:lpstr>
      <vt:lpstr>Diapositive 13</vt:lpstr>
      <vt:lpstr>GROUND /LABEL</vt:lpstr>
      <vt:lpstr>View General </vt:lpstr>
      <vt:lpstr>View Genarel INDOOR after/CLINUP </vt:lpstr>
      <vt:lpstr>Diapositive 17</vt:lpstr>
    </vt:vector>
  </TitlesOfParts>
  <Company>ZTE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Solution Name</dc:title>
  <dc:creator>Eric</dc:creator>
  <cp:lastModifiedBy>LENOVO</cp:lastModifiedBy>
  <cp:revision>1287</cp:revision>
  <dcterms:created xsi:type="dcterms:W3CDTF">2012-06-06T03:03:43Z</dcterms:created>
  <dcterms:modified xsi:type="dcterms:W3CDTF">2016-07-21T07:30:43Z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1954936</vt:lpwstr>
  </property>
  <property fmtid="{D5CDD505-2E9C-101B-9397-08002B2CF9AE}" pid="3" name="NXPowerLiteVersion">
    <vt:lpwstr>D4.1.4</vt:lpwstr>
  </property>
</Properties>
</file>