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5" r:id="rId5"/>
    <p:sldId id="654" r:id="rId6"/>
    <p:sldId id="739" r:id="rId7"/>
    <p:sldId id="703" r:id="rId8"/>
    <p:sldId id="737" r:id="rId9"/>
    <p:sldId id="705" r:id="rId10"/>
    <p:sldId id="735" r:id="rId11"/>
    <p:sldId id="740" r:id="rId12"/>
    <p:sldId id="713" r:id="rId13"/>
    <p:sldId id="706" r:id="rId14"/>
    <p:sldId id="708" r:id="rId15"/>
    <p:sldId id="710" r:id="rId16"/>
    <p:sldId id="717" r:id="rId17"/>
    <p:sldId id="720" r:id="rId18"/>
    <p:sldId id="733" r:id="rId19"/>
    <p:sldId id="738" r:id="rId20"/>
    <p:sldId id="743" r:id="rId21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</a:t>
            </a:r>
            <a:r>
              <a:rPr lang="fr-FR" altLang="zh-CN" b="1" i="1" dirty="0" smtClean="0">
                <a:latin typeface="+mn-lt"/>
              </a:rPr>
              <a:t>MGNIC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</a:t>
            </a:r>
            <a:r>
              <a:rPr lang="fr-FR" altLang="zh-CN" b="1" i="1" dirty="0" smtClean="0">
                <a:latin typeface="+mn-lt"/>
              </a:rPr>
              <a:t>C36</a:t>
            </a:r>
            <a:r>
              <a:rPr lang="fr-FR" altLang="zh-CN" b="1" i="1" dirty="0" smtClean="0">
                <a:latin typeface="+mn-lt"/>
              </a:rPr>
              <a:t>X081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</a:t>
            </a:r>
            <a:r>
              <a:rPr lang="fr-FR" altLang="zh-CN" b="1" i="1" dirty="0" smtClean="0">
                <a:latin typeface="+mn-lt"/>
              </a:rPr>
              <a:t>17</a:t>
            </a:r>
            <a:r>
              <a:rPr lang="fr-FR" altLang="zh-CN" b="1" i="1" dirty="0" smtClean="0">
                <a:latin typeface="+mn-lt"/>
              </a:rPr>
              <a:t>/07/2016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taref\C36X081\received_17332352702708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43557"/>
            <a:ext cx="2640310" cy="3979169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taref\C36X081\received_173323562360416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843556"/>
            <a:ext cx="2640310" cy="3861793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taref\C36X081\received_173323564360416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59" y="856857"/>
            <a:ext cx="2737537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taref\C36X081\received_173323548027084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5565"/>
            <a:ext cx="3979168" cy="3803083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taref\C36X081\received_173323419027097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2497" y="915566"/>
            <a:ext cx="4267200" cy="3803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taref\C36X081\received_17332354069375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30" y="771550"/>
            <a:ext cx="3432398" cy="3947100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taref\C36X081\received_173323561027083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960" y="771549"/>
            <a:ext cx="3432398" cy="40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taref\C36X081\received_173323532027085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876300"/>
            <a:ext cx="3717015" cy="3842349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taref\C36X081\received_173323375360434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876300"/>
            <a:ext cx="3024386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DC Breaker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taref\C36X081\received_173323567360415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843558"/>
            <a:ext cx="547260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taref\C36X081\20160717_130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771549"/>
            <a:ext cx="2752328" cy="4051177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taref\C36X081\received_173323490360423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771548"/>
            <a:ext cx="2712318" cy="4051178"/>
          </a:xfrm>
          <a:prstGeom prst="rect">
            <a:avLst/>
          </a:prstGeom>
          <a:noFill/>
        </p:spPr>
      </p:pic>
      <p:pic>
        <p:nvPicPr>
          <p:cNvPr id="12292" name="Picture 4" descr="C:\Users\Meganet Info\Desktop\s\taref\C36X081\received_173323567360415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771549"/>
            <a:ext cx="3024336" cy="4051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4" name="Picture 2" descr="C:\Users\Meganet Info\Desktop\s\taref\C36X081\received_173323383693767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843558"/>
            <a:ext cx="4176464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Others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Install New BTS 2G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BBU/RRU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Connectivity,labeling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Supply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Clean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taref\C36X081\20160717_1305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843558"/>
            <a:ext cx="3472408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taref\C36X081\received_173323389693766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771550"/>
            <a:ext cx="3792438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taref\C36X081\20160717_1027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843558"/>
            <a:ext cx="6120680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C:\Users\Meganet Info\Desktop\s\taref\C36X081\20160717_1305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843558"/>
            <a:ext cx="4264496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BTS/NodeB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" name="图片 5" descr="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771550"/>
            <a:ext cx="3096344" cy="39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D:\Subcontractor\Jotel\Site Folder DJELFA ZTE\A17 X 057\CAM002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771550"/>
            <a:ext cx="3109799" cy="4146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BTS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Cabinet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taref\C36X081\received_17332356569374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88825" y="808858"/>
            <a:ext cx="3384377" cy="3885828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taref\C36X081\received_173323419027097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1059583"/>
            <a:ext cx="4483224" cy="3240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taref\C36X081\received_173323427027096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30" y="843557"/>
            <a:ext cx="3144366" cy="3979169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taref\C36X081\received_1733234203604304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843556"/>
            <a:ext cx="2904356" cy="3861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21986</TotalTime>
  <Words>172</Words>
  <Application>Microsoft Office PowerPoint</Application>
  <PresentationFormat>Affichage à l'écran (16:9)</PresentationFormat>
  <Paragraphs>80</Paragraphs>
  <Slides>18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169_EN_for all readers_0601</vt:lpstr>
      <vt:lpstr>1_ ZTE 2012 Template</vt:lpstr>
      <vt:lpstr>170_EN_for all readers_0601</vt:lpstr>
      <vt:lpstr>OTA 2G&amp;3G Modernization Project Site Photos Subcontractor: MGNIC Site ID: C36X081 Installation/Swap Date: 17/07/2016 </vt:lpstr>
      <vt:lpstr>Diapositive 2</vt:lpstr>
      <vt:lpstr>Site Identification</vt:lpstr>
      <vt:lpstr> Site View outdoor  </vt:lpstr>
      <vt:lpstr> Site View Indoor </vt:lpstr>
      <vt:lpstr>Diapositive 6</vt:lpstr>
      <vt:lpstr>BTS/NodeB Cabinet</vt:lpstr>
      <vt:lpstr>BTS Cabinet fixation</vt:lpstr>
      <vt:lpstr>Indoor Jumpers + label</vt:lpstr>
      <vt:lpstr>Cable Tray</vt:lpstr>
      <vt:lpstr>BBU (Connectivity and labeling) </vt:lpstr>
      <vt:lpstr>RSU/RRU</vt:lpstr>
      <vt:lpstr>Grounding Indoor</vt:lpstr>
      <vt:lpstr>DC Breaker</vt:lpstr>
      <vt:lpstr>Power Supply</vt:lpstr>
      <vt:lpstr>Cleanup</vt:lpstr>
      <vt:lpstr>Others</vt:lpstr>
      <vt:lpstr>Diapositive 18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1269</cp:revision>
  <dcterms:created xsi:type="dcterms:W3CDTF">2012-06-06T03:03:43Z</dcterms:created>
  <dcterms:modified xsi:type="dcterms:W3CDTF">2016-07-18T21:56:01Z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