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08" r:id="rId11"/>
    <p:sldId id="756" r:id="rId12"/>
    <p:sldId id="738" r:id="rId13"/>
    <p:sldId id="755" r:id="rId14"/>
    <p:sldId id="743" r:id="rId15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C36X094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20/07/2016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20_134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145597"/>
            <a:ext cx="6275040" cy="311606"/>
          </a:xfrm>
        </p:spPr>
        <p:txBody>
          <a:bodyPr/>
          <a:lstStyle/>
          <a:p>
            <a:pPr algn="ctr"/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smtClean="0"/>
              <a:t>Générale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6" name="Image 5" descr="IMG_20160720_13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714362"/>
            <a:ext cx="5072099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NOT DILEVRED at 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C36X094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0_11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799"/>
            <a:ext cx="6858000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20_11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14362"/>
            <a:ext cx="6858000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0_110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7" y="714362"/>
            <a:ext cx="3857625" cy="416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IMG_20160720_11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7" y="714361"/>
            <a:ext cx="3857625" cy="421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at site BEFOR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0_110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9" y="857238"/>
            <a:ext cx="500066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0_13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7" y="857238"/>
            <a:ext cx="3857625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428728" y="14285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at site AFTER</a:t>
            </a:r>
            <a:endParaRPr lang="fr-FR" sz="2400" b="1" dirty="0"/>
          </a:p>
        </p:txBody>
      </p:sp>
      <p:pic>
        <p:nvPicPr>
          <p:cNvPr id="6" name="Image 5" descr="IMG_20160720_134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5" y="785800"/>
            <a:ext cx="5000660" cy="39328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22142</TotalTime>
  <Words>136</Words>
  <Application>Microsoft Office PowerPoint</Application>
  <PresentationFormat>Affichage à l'écran (16:9)</PresentationFormat>
  <Paragraphs>52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169_EN_for all readers_0601</vt:lpstr>
      <vt:lpstr>1_ ZTE 2012 Template</vt:lpstr>
      <vt:lpstr>170_EN_for all readers_0601</vt:lpstr>
      <vt:lpstr>OTA 2G&amp;3G Modernization Project Site Photos Subcontractor: MGNIC  Site ID: C36X094 Installation/Swap Date: 20/07/2016 </vt:lpstr>
      <vt:lpstr>Diapositive 2</vt:lpstr>
      <vt:lpstr>Site Identification</vt:lpstr>
      <vt:lpstr> Site View Indoor   </vt:lpstr>
      <vt:lpstr> Site View Indoor BEFOR </vt:lpstr>
      <vt:lpstr>Diapositive 6</vt:lpstr>
      <vt:lpstr>Node B Cabinet at site BEFOR</vt:lpstr>
      <vt:lpstr>RSU/RRU</vt:lpstr>
      <vt:lpstr>Diapositive 9</vt:lpstr>
      <vt:lpstr>View Génarale </vt:lpstr>
      <vt:lpstr>View Générale </vt:lpstr>
      <vt:lpstr>Diapositive 12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1279</cp:revision>
  <dcterms:created xsi:type="dcterms:W3CDTF">2012-06-06T03:03:43Z</dcterms:created>
  <dcterms:modified xsi:type="dcterms:W3CDTF">2016-07-22T23:02:13Z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