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309" r:id="rId6"/>
    <p:sldId id="304" r:id="rId7"/>
    <p:sldId id="312" r:id="rId8"/>
    <p:sldId id="267" r:id="rId9"/>
    <p:sldId id="298" r:id="rId10"/>
    <p:sldId id="313" r:id="rId11"/>
    <p:sldId id="297" r:id="rId12"/>
    <p:sldId id="310" r:id="rId13"/>
    <p:sldId id="306" r:id="rId14"/>
    <p:sldId id="301" r:id="rId15"/>
    <p:sldId id="289" r:id="rId16"/>
    <p:sldId id="286" r:id="rId17"/>
    <p:sldId id="285" r:id="rId18"/>
    <p:sldId id="283" r:id="rId19"/>
    <p:sldId id="281" r:id="rId20"/>
    <p:sldId id="311" r:id="rId21"/>
    <p:sldId id="30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4800" dirty="0" smtClean="0">
                <a:latin typeface="Arial Black" pitchFamily="34" charset="0"/>
              </a:rPr>
              <a:t>Rapport installation </a:t>
            </a:r>
            <a:r>
              <a:rPr lang="fr-FR" sz="4800" dirty="0" smtClean="0">
                <a:latin typeface="Arial Black" pitchFamily="34" charset="0"/>
              </a:rPr>
              <a:t>C36X007</a:t>
            </a:r>
            <a:endParaRPr lang="fr-FR" sz="4800" dirty="0">
              <a:latin typeface="Arial Black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28/06/2016</a:t>
            </a:r>
            <a:endParaRPr lang="fr-FR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DESINSTALL BATTERIES</a:t>
            </a:r>
            <a:endParaRPr lang="fr-FR" b="1" dirty="0"/>
          </a:p>
        </p:txBody>
      </p:sp>
      <p:pic>
        <p:nvPicPr>
          <p:cNvPr id="16386" name="Picture 2" descr="C:\Users\Meganet Info\Desktop\s\taref\C36X007\20160628_131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664296" cy="4032448"/>
          </a:xfrm>
          <a:prstGeom prst="rect">
            <a:avLst/>
          </a:prstGeom>
          <a:noFill/>
        </p:spPr>
      </p:pic>
      <p:pic>
        <p:nvPicPr>
          <p:cNvPr id="16387" name="Picture 3" descr="C:\Users\Meganet Info\Desktop\s\taref\C36X007\20160628_131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2808312" cy="4032448"/>
          </a:xfrm>
          <a:prstGeom prst="rect">
            <a:avLst/>
          </a:prstGeom>
          <a:noFill/>
        </p:spPr>
      </p:pic>
      <p:pic>
        <p:nvPicPr>
          <p:cNvPr id="16388" name="Picture 4" descr="C:\Users\Meganet Info\Desktop\s\taref\C36X007\20160628_131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5120" y="1628800"/>
            <a:ext cx="2769368" cy="405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fr-FR" b="1" dirty="0" smtClean="0">
                <a:latin typeface="Arial Black" pitchFamily="34" charset="0"/>
              </a:rPr>
              <a:t>Installation</a:t>
            </a:r>
            <a:endParaRPr lang="fr-FR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New PS </a:t>
            </a:r>
            <a:endParaRPr lang="fr-FR" b="1" dirty="0"/>
          </a:p>
        </p:txBody>
      </p:sp>
      <p:pic>
        <p:nvPicPr>
          <p:cNvPr id="3" name="Picture 2" descr="C:\Users\Meganet Info\Desktop\s\taref\C36X007\20160628_131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29581"/>
            <a:ext cx="4968552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PS</a:t>
            </a:r>
            <a:endParaRPr lang="fr-FR" b="1" dirty="0"/>
          </a:p>
        </p:txBody>
      </p:sp>
      <p:pic>
        <p:nvPicPr>
          <p:cNvPr id="3" name="Picture 2" descr="C:\Users\Meganet Info\Desktop\s\taref\C36X007\20160628_131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612068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i="1" dirty="0" smtClean="0">
                <a:ea typeface="微软雅黑" pitchFamily="34" charset="-122"/>
                <a:cs typeface="Arial" pitchFamily="34" charset="0"/>
              </a:rPr>
              <a:t>DC Breaker</a:t>
            </a:r>
            <a:endParaRPr lang="fr-FR" b="1" dirty="0"/>
          </a:p>
        </p:txBody>
      </p:sp>
      <p:pic>
        <p:nvPicPr>
          <p:cNvPr id="3" name="Picture 2" descr="C:\Users\Meganet Info\Desktop\s\taref\C36X007\20160628_131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570736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Labeling</a:t>
            </a:r>
            <a:r>
              <a:rPr lang="fr-FR" b="1" dirty="0" smtClean="0"/>
              <a:t> PS </a:t>
            </a:r>
            <a:endParaRPr lang="fr-FR" b="1" dirty="0"/>
          </a:p>
        </p:txBody>
      </p:sp>
      <p:pic>
        <p:nvPicPr>
          <p:cNvPr id="3" name="Picture 2" descr="C:\Users\Meganet Info\Desktop\s\taref\C36X007\20160628_131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888432" cy="4104456"/>
          </a:xfrm>
          <a:prstGeom prst="rect">
            <a:avLst/>
          </a:prstGeom>
          <a:noFill/>
        </p:spPr>
      </p:pic>
      <p:pic>
        <p:nvPicPr>
          <p:cNvPr id="4" name="Picture 3" descr="C:\Users\Meganet Info\Desktop\s\taref\C36X007\20160628_131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26720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Grounding</a:t>
            </a:r>
            <a:r>
              <a:rPr lang="fr-FR" b="1" dirty="0" smtClean="0"/>
              <a:t> PS  </a:t>
            </a:r>
            <a:endParaRPr lang="fr-FR" b="1" dirty="0"/>
          </a:p>
        </p:txBody>
      </p:sp>
      <p:pic>
        <p:nvPicPr>
          <p:cNvPr id="3" name="Picture 2" descr="C:\Users\Meganet Info\Desktop\s\taref\C36X007\20160628_131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704456" cy="4483224"/>
          </a:xfrm>
          <a:prstGeom prst="rect">
            <a:avLst/>
          </a:prstGeom>
          <a:noFill/>
        </p:spPr>
      </p:pic>
      <p:pic>
        <p:nvPicPr>
          <p:cNvPr id="4" name="Picture 3" descr="C:\Users\Meganet Info\Desktop\s\taref\C36X007\20160628_131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90716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Batteries PS </a:t>
            </a:r>
            <a:endParaRPr lang="fr-FR" b="1" dirty="0"/>
          </a:p>
        </p:txBody>
      </p:sp>
      <p:pic>
        <p:nvPicPr>
          <p:cNvPr id="11266" name="Picture 2" descr="C:\Users\Meganet Info\Desktop\s\taref\C36X007\20160628_131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960440" cy="4536504"/>
          </a:xfrm>
          <a:prstGeom prst="rect">
            <a:avLst/>
          </a:prstGeom>
          <a:noFill/>
        </p:spPr>
      </p:pic>
      <p:pic>
        <p:nvPicPr>
          <p:cNvPr id="11267" name="Picture 3" descr="C:\Users\Meganet Info\Desktop\s\taref\C36X007\20160628_131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61912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Grounding</a:t>
            </a:r>
            <a:r>
              <a:rPr lang="fr-FR" b="1" dirty="0" smtClean="0"/>
              <a:t> Batteries </a:t>
            </a:r>
            <a:endParaRPr lang="fr-FR" b="1" dirty="0"/>
          </a:p>
        </p:txBody>
      </p:sp>
      <p:pic>
        <p:nvPicPr>
          <p:cNvPr id="12290" name="Picture 2" descr="C:\Users\Meganet Info\Desktop\s\taref\C36X007\20160628_131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40871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i="1" dirty="0" smtClean="0">
                <a:ea typeface="微软雅黑" pitchFamily="34" charset="-122"/>
                <a:cs typeface="Arial" pitchFamily="34" charset="0"/>
              </a:rPr>
              <a:t>Cable Tray</a:t>
            </a:r>
            <a:endParaRPr lang="fr-FR" b="1" dirty="0"/>
          </a:p>
        </p:txBody>
      </p:sp>
      <p:pic>
        <p:nvPicPr>
          <p:cNvPr id="13314" name="Picture 2" descr="C:\Users\Meganet Info\Desktop\s\taref\C36X007\20160628_131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528392" cy="4267200"/>
          </a:xfrm>
          <a:prstGeom prst="rect">
            <a:avLst/>
          </a:prstGeom>
          <a:noFill/>
        </p:spPr>
      </p:pic>
      <p:pic>
        <p:nvPicPr>
          <p:cNvPr id="13315" name="Picture 3" descr="C:\Users\Meganet Info\Desktop\s\taref\C36X007\20160628_131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356044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AVANT SWAP</a:t>
            </a:r>
            <a:endParaRPr lang="fr-FR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TGBT</a:t>
            </a:r>
            <a:endParaRPr lang="fr-FR" b="1" dirty="0"/>
          </a:p>
        </p:txBody>
      </p:sp>
      <p:pic>
        <p:nvPicPr>
          <p:cNvPr id="14338" name="Picture 2" descr="C:\Users\Meganet Info\Desktop\s\taref\C36X007\20160628_131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200400" cy="4627240"/>
          </a:xfrm>
          <a:prstGeom prst="rect">
            <a:avLst/>
          </a:prstGeom>
          <a:noFill/>
        </p:spPr>
      </p:pic>
      <p:pic>
        <p:nvPicPr>
          <p:cNvPr id="14339" name="Picture 3" descr="C:\Users\Meganet Info\Desktop\s\taref\C36X007\20160628_131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200400" cy="4627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CLEAN</a:t>
            </a:r>
            <a:endParaRPr lang="fr-FR" b="1" dirty="0"/>
          </a:p>
        </p:txBody>
      </p:sp>
      <p:pic>
        <p:nvPicPr>
          <p:cNvPr id="17410" name="Picture 2" descr="C:\Users\Meganet Info\Desktop\s\taref\C36X007\20160628_131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29581"/>
            <a:ext cx="5688632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SITE IDENTIFICATION</a:t>
            </a:r>
            <a:endParaRPr lang="fr-FR" b="1" dirty="0"/>
          </a:p>
        </p:txBody>
      </p:sp>
      <p:pic>
        <p:nvPicPr>
          <p:cNvPr id="3" name="Picture 2" descr="C:\Users\Meganet Info\Desktop\s\taref\C36X007\20160628_095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29581"/>
            <a:ext cx="576064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i="1" dirty="0" smtClean="0">
                <a:ea typeface="微软雅黑" pitchFamily="34" charset="-122"/>
                <a:cs typeface="Arial" pitchFamily="34" charset="0"/>
              </a:rPr>
              <a:t>Site View Indoor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 descr="C:\Users\Meganet Info\Desktop\s\taref\C36X007\20160628_095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12068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1" lang="en-US" altLang="zh-CN" b="1" i="1" dirty="0" smtClean="0">
                <a:ea typeface="微软雅黑" pitchFamily="34" charset="-122"/>
                <a:cs typeface="Arial" pitchFamily="34" charset="0"/>
              </a:rPr>
              <a:t>Equipments delivered</a:t>
            </a:r>
            <a:r>
              <a:rPr lang="zh-CN" altLang="en-US" b="1" kern="0" dirty="0" smtClean="0"/>
              <a:t/>
            </a:r>
            <a:br>
              <a:rPr lang="zh-CN" altLang="en-US" b="1" kern="0" dirty="0" smtClean="0"/>
            </a:br>
            <a:endParaRPr lang="fr-FR" b="1" dirty="0"/>
          </a:p>
        </p:txBody>
      </p:sp>
      <p:pic>
        <p:nvPicPr>
          <p:cNvPr id="3074" name="Picture 2" descr="C:\Users\Meganet Info\Desktop\s\taref\C36X007\20160628_095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3632448" cy="4267200"/>
          </a:xfrm>
          <a:prstGeom prst="rect">
            <a:avLst/>
          </a:prstGeom>
          <a:noFill/>
        </p:spPr>
      </p:pic>
      <p:pic>
        <p:nvPicPr>
          <p:cNvPr id="3075" name="Picture 3" descr="C:\Users\Meganet Info\Desktop\s\taref\C36X007\20160628_095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76314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Ps+Batteries</a:t>
            </a:r>
            <a:endParaRPr lang="fr-FR" dirty="0"/>
          </a:p>
        </p:txBody>
      </p:sp>
      <p:pic>
        <p:nvPicPr>
          <p:cNvPr id="4098" name="Picture 2" descr="C:\Users\Meganet Info\Desktop\s\taref\C36X007\20160628_095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2664296" cy="4267200"/>
          </a:xfrm>
          <a:prstGeom prst="rect">
            <a:avLst/>
          </a:prstGeom>
          <a:noFill/>
        </p:spPr>
      </p:pic>
      <p:pic>
        <p:nvPicPr>
          <p:cNvPr id="4099" name="Picture 3" descr="C:\Users\Meganet Info\Desktop\s\taref\C36X007\20160628_095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2376264" cy="4267200"/>
          </a:xfrm>
          <a:prstGeom prst="rect">
            <a:avLst/>
          </a:prstGeom>
          <a:noFill/>
        </p:spPr>
      </p:pic>
      <p:pic>
        <p:nvPicPr>
          <p:cNvPr id="4100" name="Picture 4" descr="C:\Users\Meganet Info\Desktop\s\taref\C36X007\20160628_095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00808"/>
            <a:ext cx="3344416" cy="4195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IDU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122" name="Picture 2" descr="C:\Users\Meganet Info\Desktop\s\taref\C36X007\20160628_095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29581"/>
            <a:ext cx="4264496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Désinstallation</a:t>
            </a:r>
            <a:endParaRPr lang="fr-FR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Desinstall</a:t>
            </a:r>
            <a:r>
              <a:rPr lang="fr-FR" b="1" dirty="0" smtClean="0"/>
              <a:t> PS</a:t>
            </a:r>
            <a:endParaRPr lang="fr-FR" b="1" dirty="0"/>
          </a:p>
        </p:txBody>
      </p:sp>
      <p:pic>
        <p:nvPicPr>
          <p:cNvPr id="15362" name="Picture 2" descr="C:\Users\Meganet Info\Desktop\s\taref\C36X007\20160628_131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136504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38</Words>
  <Application>Microsoft Office PowerPoint</Application>
  <PresentationFormat>Affichage à l'écran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Rapport installation C36X007</vt:lpstr>
      <vt:lpstr>AVANT SWAP</vt:lpstr>
      <vt:lpstr>SITE IDENTIFICATION</vt:lpstr>
      <vt:lpstr>Site View Indoor</vt:lpstr>
      <vt:lpstr>Equipments delivered </vt:lpstr>
      <vt:lpstr>Ps+Batteries</vt:lpstr>
      <vt:lpstr>IDU </vt:lpstr>
      <vt:lpstr>Désinstallation</vt:lpstr>
      <vt:lpstr>Desinstall PS</vt:lpstr>
      <vt:lpstr>DESINSTALL BATTERIES</vt:lpstr>
      <vt:lpstr>Installation</vt:lpstr>
      <vt:lpstr>New PS </vt:lpstr>
      <vt:lpstr>PS</vt:lpstr>
      <vt:lpstr>DC Breaker</vt:lpstr>
      <vt:lpstr>Labeling PS </vt:lpstr>
      <vt:lpstr>Grounding PS  </vt:lpstr>
      <vt:lpstr>Batteries PS </vt:lpstr>
      <vt:lpstr>Grounding Batteries </vt:lpstr>
      <vt:lpstr>Cable Tray</vt:lpstr>
      <vt:lpstr>TGBT</vt:lpstr>
      <vt:lpstr>CLEAN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installation O22X033</dc:title>
  <dc:creator>ALFA</dc:creator>
  <cp:lastModifiedBy>Meganet Info</cp:lastModifiedBy>
  <cp:revision>8</cp:revision>
  <dcterms:created xsi:type="dcterms:W3CDTF">2016-06-08T13:00:18Z</dcterms:created>
  <dcterms:modified xsi:type="dcterms:W3CDTF">2016-06-28T17:56:35Z</dcterms:modified>
</cp:coreProperties>
</file>