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18"/>
  </p:notesMasterIdLst>
  <p:handoutMasterIdLst>
    <p:handoutMasterId r:id="rId19"/>
  </p:handoutMasterIdLst>
  <p:sldIdLst>
    <p:sldId id="256" r:id="rId4"/>
    <p:sldId id="265" r:id="rId5"/>
    <p:sldId id="654" r:id="rId6"/>
    <p:sldId id="739" r:id="rId7"/>
    <p:sldId id="703" r:id="rId8"/>
    <p:sldId id="746" r:id="rId9"/>
    <p:sldId id="745" r:id="rId10"/>
    <p:sldId id="737" r:id="rId11"/>
    <p:sldId id="705" r:id="rId12"/>
    <p:sldId id="735" r:id="rId13"/>
    <p:sldId id="740" r:id="rId14"/>
    <p:sldId id="713" r:id="rId15"/>
    <p:sldId id="748" r:id="rId16"/>
    <p:sldId id="747" r:id="rId17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0" autoAdjust="0"/>
  </p:normalViewPr>
  <p:slideViewPr>
    <p:cSldViewPr snapToObjects="1">
      <p:cViewPr varScale="1">
        <p:scale>
          <a:sx n="85" d="100"/>
          <a:sy n="85" d="100"/>
        </p:scale>
        <p:origin x="324" y="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2016/7/26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2016/7/26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AJOUT DE DEUX RSU 082/1800</a:t>
            </a:r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885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252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326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327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988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38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561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431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 de clef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BTS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site </a:t>
            </a:r>
          </a:p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707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820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Installation 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d’une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nouvelle barrette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6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1275606"/>
            <a:ext cx="8098488" cy="2664296"/>
          </a:xfrm>
        </p:spPr>
        <p:txBody>
          <a:bodyPr>
            <a:normAutofit fontScale="90000"/>
          </a:bodyPr>
          <a:lstStyle/>
          <a:p>
            <a:r>
              <a:rPr lang="fr-FR" altLang="zh-CN" b="1" i="1" dirty="0" smtClean="0">
                <a:latin typeface="+mn-lt"/>
              </a:rPr>
              <a:t>OTA 4G </a:t>
            </a:r>
            <a:r>
              <a:rPr lang="fr-FR" altLang="zh-CN" b="1" i="1" dirty="0" err="1" smtClean="0">
                <a:latin typeface="+mn-lt"/>
              </a:rPr>
              <a:t>Modernization</a:t>
            </a:r>
            <a:r>
              <a:rPr lang="fr-FR" altLang="zh-CN" b="1" i="1" dirty="0" smtClean="0">
                <a:latin typeface="+mn-lt"/>
              </a:rPr>
              <a:t> Project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Photos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Subcontractor: MGNIC 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ID: A17X037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Date: 19/07/2016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feeder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194" name="Picture 2" descr="C:\Users\pc\Desktop\A17X037\APRES\DSC023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4208" y="928676"/>
            <a:ext cx="2534623" cy="3776674"/>
          </a:xfrm>
          <a:prstGeom prst="rect">
            <a:avLst/>
          </a:prstGeom>
          <a:noFill/>
        </p:spPr>
      </p:pic>
      <p:pic>
        <p:nvPicPr>
          <p:cNvPr id="8195" name="Picture 3" descr="C:\Users\pc\Desktop\A17X037\APRES\DSC023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5" y="928676"/>
            <a:ext cx="2086523" cy="3776674"/>
          </a:xfrm>
          <a:prstGeom prst="rect">
            <a:avLst/>
          </a:prstGeom>
          <a:noFill/>
        </p:spPr>
      </p:pic>
      <p:pic>
        <p:nvPicPr>
          <p:cNvPr id="8197" name="Picture 5" descr="C:\Users\pc\Desktop\A17X037\AVANT\20160718_1753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928676"/>
            <a:ext cx="2143108" cy="3776674"/>
          </a:xfrm>
          <a:prstGeom prst="rect">
            <a:avLst/>
          </a:prstGeom>
          <a:noFill/>
        </p:spPr>
      </p:pic>
      <p:pic>
        <p:nvPicPr>
          <p:cNvPr id="8198" name="Picture 6" descr="C:\Users\pc\Desktop\A17X037\APRES\DSC024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928676"/>
            <a:ext cx="2214577" cy="3789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Kit de masse 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2290" name="Picture 2" descr="C:\Users\pc\Desktop\A17X037\APRES\DSC023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55527"/>
            <a:ext cx="3200400" cy="4267200"/>
          </a:xfrm>
          <a:prstGeom prst="rect">
            <a:avLst/>
          </a:prstGeom>
          <a:noFill/>
        </p:spPr>
      </p:pic>
      <p:pic>
        <p:nvPicPr>
          <p:cNvPr id="12291" name="Picture 3" descr="C:\Users\pc\Desktop\A17X037\APRES\DSC023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555527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b="1" i="1" kern="0" dirty="0" smtClean="0">
                <a:solidFill>
                  <a:srgbClr val="0070C0"/>
                </a:solidFill>
                <a:latin typeface="+mn-lt"/>
                <a:ea typeface="微软雅黑" pitchFamily="34" charset="-122"/>
                <a:cs typeface="Arial" pitchFamily="34" charset="0"/>
              </a:rPr>
              <a:t>RSU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1267" name="Picture 3" descr="C:\Users\pc\Desktop\A17X037\APRES\DSC023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714362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Cleanup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42" name="Picture 2" descr="C:\Users\pc\Desktop\A17X037\APRES\DSC023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785800"/>
            <a:ext cx="3200400" cy="4163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b="1" i="1" kern="0" dirty="0" smtClean="0">
                <a:solidFill>
                  <a:srgbClr val="0070C0"/>
                </a:solidFill>
                <a:latin typeface="+mn-lt"/>
                <a:ea typeface="微软雅黑" pitchFamily="34" charset="-122"/>
                <a:cs typeface="Arial" pitchFamily="34" charset="0"/>
              </a:rPr>
              <a:t>Feeder Window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218" name="Picture 2" descr="C:\Users\pc\Desktop\A17X037\AVANT\20160718_1758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7677"/>
            <a:ext cx="3552820" cy="2562225"/>
          </a:xfrm>
          <a:prstGeom prst="rect">
            <a:avLst/>
          </a:prstGeom>
          <a:noFill/>
        </p:spPr>
      </p:pic>
      <p:pic>
        <p:nvPicPr>
          <p:cNvPr id="9219" name="Picture 3" descr="C:\Users\pc\Desktop\A17X037\APRES\DSC023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5724" y="1428742"/>
            <a:ext cx="3796968" cy="25622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27584" y="772644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Feeder Window Before                                             Feeder Window After              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699544"/>
            <a:ext cx="7057709" cy="4134318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HOUSSEM BELGHITH    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MOHAMED NAZIM AFREDJ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MOHAMED OTHEMANI 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RHAHLIA ZOHIR  </a:t>
            </a: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6" name="Picture 2" descr="C:\Users\pc\Desktop\A17X037\AVANT\20160718_1753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290638"/>
            <a:ext cx="4267200" cy="2562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 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2050" name="Picture 2" descr="C:\Users\pc\Desktop\A17X037\APRES\DSC024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928676"/>
            <a:ext cx="3200400" cy="3776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3074" name="Picture 2" descr="C:\Users\pc\Desktop\A17X037\APRES\DSC024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785800"/>
            <a:ext cx="3200400" cy="391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14480" y="145597"/>
            <a:ext cx="5338936" cy="311606"/>
          </a:xfrm>
        </p:spPr>
        <p:txBody>
          <a:bodyPr/>
          <a:lstStyle/>
          <a:p>
            <a:r>
              <a:rPr lang="fr-FR" sz="2800" dirty="0" smtClean="0"/>
              <a:t>               </a:t>
            </a:r>
            <a:r>
              <a:rPr lang="fr-FR" sz="2800" dirty="0" err="1" smtClean="0"/>
              <a:t>Conecteur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pic>
        <p:nvPicPr>
          <p:cNvPr id="4099" name="Picture 3" descr="C:\Users\pc\Desktop\A17X037\APRES\DSC023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24"/>
            <a:ext cx="3200400" cy="4267200"/>
          </a:xfrm>
          <a:prstGeom prst="rect">
            <a:avLst/>
          </a:prstGeom>
          <a:noFill/>
        </p:spPr>
      </p:pic>
      <p:pic>
        <p:nvPicPr>
          <p:cNvPr id="4100" name="Picture 4" descr="C:\Users\pc\Desktop\A17X037\APRES\DSC023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97155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i="1" u="none" strike="noStrike" kern="1200" dirty="0" smtClean="0">
                <a:solidFill>
                  <a:schemeClr val="tx2"/>
                </a:solidFill>
                <a:latin typeface="+mj-lt"/>
                <a:ea typeface="微软雅黑"/>
                <a:cs typeface="+mj-cs"/>
              </a:rPr>
              <a:t>Barrette</a:t>
            </a:r>
            <a:r>
              <a:rPr lang="fr-FR" sz="2000" b="0" i="0" u="none" strike="noStrike" kern="1200" dirty="0" smtClean="0">
                <a:solidFill>
                  <a:schemeClr val="tx2"/>
                </a:solidFill>
                <a:latin typeface="+mj-lt"/>
                <a:ea typeface="微软雅黑"/>
                <a:cs typeface="+mj-cs"/>
              </a:rPr>
              <a:t> de </a:t>
            </a:r>
            <a:r>
              <a:rPr lang="fr-FR" sz="2000" b="1" i="1" u="none" strike="noStrike" kern="1200" dirty="0" smtClean="0">
                <a:solidFill>
                  <a:schemeClr val="tx2"/>
                </a:solidFill>
                <a:latin typeface="+mj-lt"/>
                <a:ea typeface="微软雅黑"/>
                <a:cs typeface="+mj-cs"/>
              </a:rPr>
              <a:t>terre</a:t>
            </a:r>
            <a:endParaRPr lang="fr-FR" dirty="0"/>
          </a:p>
        </p:txBody>
      </p:sp>
      <p:pic>
        <p:nvPicPr>
          <p:cNvPr id="5122" name="Picture 2" descr="C:\Users\pc\Desktop\A17X037\APRES\DSC023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97155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Equipments delivered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6146" name="Picture 2" descr="C:\Users\pc\Desktop\A17X026\AVANT\DSC022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99" y="785800"/>
            <a:ext cx="6858001" cy="3932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-105595" y="8645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BTS Avant                  BTS après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170" name="Picture 2" descr="C:\Users\pc\Desktop\A17X037\APRES\DSC023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55527"/>
            <a:ext cx="3200400" cy="4267200"/>
          </a:xfrm>
          <a:prstGeom prst="rect">
            <a:avLst/>
          </a:prstGeom>
          <a:noFill/>
        </p:spPr>
      </p:pic>
      <p:pic>
        <p:nvPicPr>
          <p:cNvPr id="7171" name="Picture 3" descr="C:\Users\pc\Desktop\A17X037\APRES\DSC023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555527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22124</TotalTime>
  <Words>149</Words>
  <Application>Microsoft Office PowerPoint</Application>
  <PresentationFormat>Affichage à l'écran (16:9)</PresentationFormat>
  <Paragraphs>63</Paragraphs>
  <Slides>14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微软雅黑</vt:lpstr>
      <vt:lpstr>宋体</vt:lpstr>
      <vt:lpstr>Arial</vt:lpstr>
      <vt:lpstr>Calibri</vt:lpstr>
      <vt:lpstr>LucidaGrande</vt:lpstr>
      <vt:lpstr>Microsoft YaHei Bold</vt:lpstr>
      <vt:lpstr>Times</vt:lpstr>
      <vt:lpstr>169_EN_for all readers_0601</vt:lpstr>
      <vt:lpstr>1_ ZTE 2012 Template</vt:lpstr>
      <vt:lpstr>170_EN_for all readers_0601</vt:lpstr>
      <vt:lpstr>OTA 4G Modernization Project Site Photos Subcontractor: MGNIC  Site ID: A17X037 Installation/Swap Date: 19/07/2016  </vt:lpstr>
      <vt:lpstr>Présentation PowerPoint</vt:lpstr>
      <vt:lpstr>Site Identification</vt:lpstr>
      <vt:lpstr> Site View outdoor  </vt:lpstr>
      <vt:lpstr> Site View indoor </vt:lpstr>
      <vt:lpstr>               Conecteur</vt:lpstr>
      <vt:lpstr>Barrette de terre</vt:lpstr>
      <vt:lpstr>Présentation PowerPoint</vt:lpstr>
      <vt:lpstr>BTS Avant                  BTS après</vt:lpstr>
      <vt:lpstr>feeder</vt:lpstr>
      <vt:lpstr>Kit de masse </vt:lpstr>
      <vt:lpstr>RSU</vt:lpstr>
      <vt:lpstr>Cleanup</vt:lpstr>
      <vt:lpstr>Feeder Window</vt:lpstr>
    </vt:vector>
  </TitlesOfParts>
  <Company>ZTE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Amirouche BELKACEMI</cp:lastModifiedBy>
  <cp:revision>1286</cp:revision>
  <dcterms:created xsi:type="dcterms:W3CDTF">2012-06-06T03:03:43Z</dcterms:created>
  <dcterms:modified xsi:type="dcterms:W3CDTF">2016-07-26T16:49:48Z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