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654" r:id="rId6"/>
    <p:sldId id="739" r:id="rId7"/>
    <p:sldId id="703" r:id="rId8"/>
    <p:sldId id="746" r:id="rId9"/>
    <p:sldId id="745" r:id="rId10"/>
    <p:sldId id="737" r:id="rId11"/>
    <p:sldId id="705" r:id="rId12"/>
    <p:sldId id="735" r:id="rId13"/>
    <p:sldId id="740" r:id="rId14"/>
    <p:sldId id="713" r:id="rId15"/>
    <p:sldId id="747" r:id="rId16"/>
    <p:sldId id="733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 snapToObjects="1">
      <p:cViewPr varScale="1">
        <p:scale>
          <a:sx n="84" d="100"/>
          <a:sy n="84" d="100"/>
        </p:scale>
        <p:origin x="-19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AJOUT DE DEUX RSU 082/1800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nouvelle barrette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4G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</a:t>
            </a:r>
            <a:r>
              <a:rPr lang="fr-FR" altLang="zh-CN" b="1" i="1" dirty="0" smtClean="0">
                <a:latin typeface="+mn-lt"/>
              </a:rPr>
              <a:t>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A17X063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</a:t>
            </a:r>
            <a:r>
              <a:rPr lang="fr-FR" altLang="zh-CN" b="1" i="1" smtClean="0">
                <a:latin typeface="+mn-lt"/>
              </a:rPr>
              <a:t>: </a:t>
            </a:r>
            <a:r>
              <a:rPr lang="fr-FR" altLang="zh-CN" b="1" i="1" smtClean="0">
                <a:latin typeface="+mn-lt"/>
              </a:rPr>
              <a:t>17</a:t>
            </a:r>
            <a:r>
              <a:rPr lang="fr-FR" altLang="zh-CN" b="1" i="1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3" name="Picture 3" descr="C:\Users\pc\Desktop\A17X063\APRES\20160717_193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62"/>
            <a:ext cx="2562225" cy="3776674"/>
          </a:xfrm>
          <a:prstGeom prst="rect">
            <a:avLst/>
          </a:prstGeom>
          <a:noFill/>
        </p:spPr>
      </p:pic>
      <p:pic>
        <p:nvPicPr>
          <p:cNvPr id="10245" name="Picture 5" descr="C:\Users\pc\Desktop\A17X063\APRES\20160718_130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391" y="714362"/>
            <a:ext cx="2428892" cy="3776673"/>
          </a:xfrm>
          <a:prstGeom prst="rect">
            <a:avLst/>
          </a:prstGeom>
          <a:noFill/>
        </p:spPr>
      </p:pic>
      <p:pic>
        <p:nvPicPr>
          <p:cNvPr id="10246" name="Picture 6" descr="C:\Users\pc\Desktop\A17X063\APRES\20160718_130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0887" y="714362"/>
            <a:ext cx="2562225" cy="377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Kit de masse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7" name="Picture 3" descr="C:\Users\pc\Desktop\A17X063\APRES\20160718_130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5527"/>
            <a:ext cx="2562225" cy="4267200"/>
          </a:xfrm>
          <a:prstGeom prst="rect">
            <a:avLst/>
          </a:prstGeom>
          <a:noFill/>
        </p:spPr>
      </p:pic>
      <p:pic>
        <p:nvPicPr>
          <p:cNvPr id="11268" name="Picture 4" descr="C:\Users\pc\Desktop\A17X063\APRES\20160718_130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225" y="555527"/>
            <a:ext cx="2224089" cy="4267200"/>
          </a:xfrm>
          <a:prstGeom prst="rect">
            <a:avLst/>
          </a:prstGeom>
          <a:noFill/>
        </p:spPr>
      </p:pic>
      <p:pic>
        <p:nvPicPr>
          <p:cNvPr id="11269" name="Picture 5" descr="C:\Users\pc\Desktop\A17X063\APRES\20160718_1259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5" y="555527"/>
            <a:ext cx="2000264" cy="4267200"/>
          </a:xfrm>
          <a:prstGeom prst="rect">
            <a:avLst/>
          </a:prstGeom>
          <a:noFill/>
        </p:spPr>
      </p:pic>
      <p:pic>
        <p:nvPicPr>
          <p:cNvPr id="11270" name="Picture 6" descr="C:\Users\pc\Desktop\A17X063\APRES\20160718_1259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9" y="555527"/>
            <a:ext cx="1796704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RSU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2" name="Picture 4" descr="C:\Users\pc\Desktop\A17X063\APRES\20160717_193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0637"/>
            <a:ext cx="42672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pc\Desktop\A17X063\AVANT\20160717_163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714362"/>
            <a:ext cx="2781310" cy="399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err="1" smtClean="0">
                <a:solidFill>
                  <a:schemeClr val="tx2"/>
                </a:solidFill>
                <a:latin typeface="+mn-lt"/>
                <a:ea typeface="+mj-ea"/>
              </a:rPr>
              <a:t>Roxtec</a:t>
            </a:r>
            <a:r>
              <a:rPr lang="fr-FR" altLang="zh-CN" sz="2800" b="1" kern="0" baseline="0" dirty="0" smtClean="0">
                <a:solidFill>
                  <a:schemeClr val="tx2"/>
                </a:solidFill>
                <a:latin typeface="+mn-lt"/>
                <a:ea typeface="+mj-ea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7" name="Picture 3" descr="C:\Users\pc\Desktop\A17X063\APRES\20160718_130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691" y="555527"/>
            <a:ext cx="2919418" cy="4163122"/>
          </a:xfrm>
          <a:prstGeom prst="rect">
            <a:avLst/>
          </a:prstGeom>
          <a:noFill/>
        </p:spPr>
      </p:pic>
      <p:pic>
        <p:nvPicPr>
          <p:cNvPr id="6148" name="Picture 4" descr="C:\Users\pc\Desktop\A17X063\APRES\20160718_1301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555527"/>
            <a:ext cx="25622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HOUSSEM BELGHITH  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NAZIM AFREDJ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OTHEMANI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RHAHLIA ZOHIR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7" name="Picture 3" descr="C:\Users\pc\Desktop\A17X063\AVANT\20160717_163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366847"/>
            <a:ext cx="42672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1" name="Picture 3" descr="C:\Users\pc\Desktop\A17X063\APRES\20160717_193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0887" y="820839"/>
            <a:ext cx="2562225" cy="4036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" name="Picture 4" descr="C:\Users\pc\Desktop\A17X063\AVANT\20160717_163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81722"/>
            <a:ext cx="2653960" cy="4036927"/>
          </a:xfrm>
          <a:prstGeom prst="rect">
            <a:avLst/>
          </a:prstGeom>
          <a:noFill/>
        </p:spPr>
      </p:pic>
      <p:pic>
        <p:nvPicPr>
          <p:cNvPr id="3077" name="Picture 5" descr="C:\Users\pc\Desktop\A17X063\AVANT\20160717_164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97" y="555526"/>
            <a:ext cx="2562225" cy="4267200"/>
          </a:xfrm>
          <a:prstGeom prst="rect">
            <a:avLst/>
          </a:prstGeom>
          <a:noFill/>
        </p:spPr>
      </p:pic>
      <p:pic>
        <p:nvPicPr>
          <p:cNvPr id="3078" name="Picture 6" descr="C:\Users\pc\Desktop\A17X063\AVANT\20160717_164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71485"/>
            <a:ext cx="2562225" cy="425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14480" y="145597"/>
            <a:ext cx="5338936" cy="311606"/>
          </a:xfrm>
        </p:spPr>
        <p:txBody>
          <a:bodyPr/>
          <a:lstStyle/>
          <a:p>
            <a:r>
              <a:rPr lang="fr-FR" sz="2800" dirty="0" err="1" smtClean="0"/>
              <a:t>Conecteur</a:t>
            </a:r>
            <a:r>
              <a:rPr lang="fr-FR" sz="2800" dirty="0" smtClean="0"/>
              <a:t> indoor/</a:t>
            </a:r>
            <a:r>
              <a:rPr lang="fr-FR" sz="2800" dirty="0" err="1" smtClean="0"/>
              <a:t>outdoor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8194" name="Picture 2" descr="C:\Users\pc\Desktop\A17X063\APRES\20160718_130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27662"/>
            <a:ext cx="2571768" cy="4004286"/>
          </a:xfrm>
          <a:prstGeom prst="rect">
            <a:avLst/>
          </a:prstGeom>
          <a:noFill/>
        </p:spPr>
      </p:pic>
      <p:pic>
        <p:nvPicPr>
          <p:cNvPr id="8195" name="Picture 3" descr="C:\Users\pc\Desktop\A17X063\APRES\20160718_125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27662"/>
            <a:ext cx="2562225" cy="399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Barrette</a:t>
            </a:r>
            <a:r>
              <a:rPr lang="fr-FR" sz="2000" b="0" i="0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 de </a:t>
            </a:r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terre</a:t>
            </a:r>
            <a:endParaRPr lang="fr-FR" dirty="0"/>
          </a:p>
        </p:txBody>
      </p:sp>
      <p:pic>
        <p:nvPicPr>
          <p:cNvPr id="9219" name="Picture 3" descr="C:\Users\pc\Desktop\A17X063\APRES\20160718_125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61"/>
            <a:ext cx="2562225" cy="4010041"/>
          </a:xfrm>
          <a:prstGeom prst="rect">
            <a:avLst/>
          </a:prstGeom>
          <a:noFill/>
        </p:spPr>
      </p:pic>
      <p:pic>
        <p:nvPicPr>
          <p:cNvPr id="9220" name="Picture 4" descr="C:\Users\pc\Desktop\A17X063\APRES\20160718_125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61"/>
            <a:ext cx="2562225" cy="4010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9" name="Picture 3" descr="C:\Users\pc\Desktop\A17X063\AVANT\20160717_181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5527"/>
            <a:ext cx="2857520" cy="4163122"/>
          </a:xfrm>
          <a:prstGeom prst="rect">
            <a:avLst/>
          </a:prstGeom>
          <a:noFill/>
        </p:spPr>
      </p:pic>
      <p:pic>
        <p:nvPicPr>
          <p:cNvPr id="4100" name="Picture 4" descr="C:\Users\pc\Desktop\A17X063\AVANT\20160717_181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55527"/>
            <a:ext cx="2857520" cy="4163122"/>
          </a:xfrm>
          <a:prstGeom prst="rect">
            <a:avLst/>
          </a:prstGeom>
          <a:noFill/>
        </p:spPr>
      </p:pic>
      <p:pic>
        <p:nvPicPr>
          <p:cNvPr id="4101" name="Picture 5" descr="C:\Users\pc\Desktop\A17X063\AVANT\20160717_181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55527"/>
            <a:ext cx="3071802" cy="416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avant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BTS        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apres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4" name="Picture 4" descr="C:\Users\pc\Desktop\A17X063\AVANT\20160717_163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555527"/>
            <a:ext cx="3723285" cy="4267200"/>
          </a:xfrm>
          <a:prstGeom prst="rect">
            <a:avLst/>
          </a:prstGeom>
          <a:noFill/>
        </p:spPr>
      </p:pic>
      <p:pic>
        <p:nvPicPr>
          <p:cNvPr id="5125" name="Picture 5" descr="C:\Users\pc\Desktop\A17X063\APRES\20160718_130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55527"/>
            <a:ext cx="330096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22068</TotalTime>
  <Words>134</Words>
  <Application>Microsoft Office PowerPoint</Application>
  <PresentationFormat>Affichage à l'écran (16:9)</PresentationFormat>
  <Paragraphs>61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169_EN_for all readers_0601</vt:lpstr>
      <vt:lpstr>1_ ZTE 2012 Template</vt:lpstr>
      <vt:lpstr>170_EN_for all readers_0601</vt:lpstr>
      <vt:lpstr>OTA 4G Modernization Project Site Photos Subcontractor: MGNIC  Site ID: A17X063 Installation/Swap Date: 17/07/2016  </vt:lpstr>
      <vt:lpstr>Diapositive 2</vt:lpstr>
      <vt:lpstr>Site Identification</vt:lpstr>
      <vt:lpstr> Site View outdoor  </vt:lpstr>
      <vt:lpstr> Site View Indoor </vt:lpstr>
      <vt:lpstr>Conecteur indoor/outdoor</vt:lpstr>
      <vt:lpstr>Barrette de terre</vt:lpstr>
      <vt:lpstr>Diapositive 8</vt:lpstr>
      <vt:lpstr>avant      BTS         apres</vt:lpstr>
      <vt:lpstr>feeder</vt:lpstr>
      <vt:lpstr>Kit de masse </vt:lpstr>
      <vt:lpstr>RSU</vt:lpstr>
      <vt:lpstr>Cleanup</vt:lpstr>
      <vt:lpstr>Roxtec 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pc</cp:lastModifiedBy>
  <cp:revision>1278</cp:revision>
  <dcterms:created xsi:type="dcterms:W3CDTF">2012-06-06T03:03:43Z</dcterms:created>
  <dcterms:modified xsi:type="dcterms:W3CDTF">2016-07-25T01:01:42Z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