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5" r:id="rId5"/>
    <p:sldId id="654" r:id="rId6"/>
    <p:sldId id="739" r:id="rId7"/>
    <p:sldId id="703" r:id="rId8"/>
    <p:sldId id="746" r:id="rId9"/>
    <p:sldId id="745" r:id="rId10"/>
    <p:sldId id="737" r:id="rId11"/>
    <p:sldId id="705" r:id="rId12"/>
    <p:sldId id="735" r:id="rId13"/>
    <p:sldId id="740" r:id="rId14"/>
    <p:sldId id="713" r:id="rId15"/>
    <p:sldId id="747" r:id="rId16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 snapToObjects="1">
      <p:cViewPr varScale="1">
        <p:scale>
          <a:sx n="84" d="100"/>
          <a:sy n="84" d="100"/>
        </p:scale>
        <p:origin x="-732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AJOUT DE DEUX RSU 082/1800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 de clef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BTS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site </a:t>
            </a:r>
          </a:p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Installation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nouvelle barrette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4G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A17X091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</a:t>
            </a:r>
            <a:r>
              <a:rPr lang="fr-FR" altLang="zh-CN" b="1" i="1" smtClean="0">
                <a:latin typeface="+mn-lt"/>
              </a:rPr>
              <a:t>: </a:t>
            </a:r>
            <a:r>
              <a:rPr lang="fr-FR" altLang="zh-CN" b="1" i="1" smtClean="0">
                <a:latin typeface="+mn-lt"/>
              </a:rPr>
              <a:t>18/07/2016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7" name="Picture 7" descr="C:\Users\pc\Desktop\A17X091\APRES\DSC02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555527"/>
            <a:ext cx="2273953" cy="4267200"/>
          </a:xfrm>
          <a:prstGeom prst="rect">
            <a:avLst/>
          </a:prstGeom>
          <a:noFill/>
        </p:spPr>
      </p:pic>
      <p:pic>
        <p:nvPicPr>
          <p:cNvPr id="10249" name="Picture 9" descr="C:\Users\pc\Desktop\A17X091\AVANT\DSC024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97" y="555527"/>
            <a:ext cx="2080211" cy="4267200"/>
          </a:xfrm>
          <a:prstGeom prst="rect">
            <a:avLst/>
          </a:prstGeom>
          <a:noFill/>
        </p:spPr>
      </p:pic>
      <p:pic>
        <p:nvPicPr>
          <p:cNvPr id="10250" name="Picture 10" descr="C:\Users\pc\Desktop\A17X091\APRES\DSC024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9" y="555527"/>
            <a:ext cx="2143140" cy="4267200"/>
          </a:xfrm>
          <a:prstGeom prst="rect">
            <a:avLst/>
          </a:prstGeom>
          <a:noFill/>
        </p:spPr>
      </p:pic>
      <p:pic>
        <p:nvPicPr>
          <p:cNvPr id="10251" name="Picture 11" descr="C:\Users\pc\Desktop\A17X091\APRES\DSC024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0202" y="555527"/>
            <a:ext cx="179801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Kit de masse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71" name="Picture 7" descr="C:\Users\pc\Desktop\A17X091\APRES\DSC02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55527"/>
            <a:ext cx="3200400" cy="4267200"/>
          </a:xfrm>
          <a:prstGeom prst="rect">
            <a:avLst/>
          </a:prstGeom>
          <a:noFill/>
        </p:spPr>
      </p:pic>
      <p:pic>
        <p:nvPicPr>
          <p:cNvPr id="11272" name="Picture 8" descr="C:\Users\pc\Desktop\A17X091\APRES\DSC02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0500" y="555527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RSU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pc\Desktop\A17X091\APRES\DSC02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715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HOUSSEM BELGHITH 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MOHAMED NAZIM AFREDJ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MOHAMED OTHEMANI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RHAHLIA ZOHIR 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8" name="Picture 4" descr="C:\Users\pc\Desktop\A17X091\DSC02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00114"/>
            <a:ext cx="3200400" cy="2875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3" name="Picture 5" descr="C:\Users\pc\Desktop\A17X091\APRES\DSC024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714362"/>
            <a:ext cx="3200400" cy="384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9" name="Picture 7" descr="C:\Users\pc\Desktop\A17X091\AVANT\DSC02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715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14480" y="145597"/>
            <a:ext cx="5338936" cy="311606"/>
          </a:xfrm>
        </p:spPr>
        <p:txBody>
          <a:bodyPr/>
          <a:lstStyle/>
          <a:p>
            <a:r>
              <a:rPr lang="fr-FR" sz="2800" dirty="0" smtClean="0"/>
              <a:t>               </a:t>
            </a:r>
            <a:r>
              <a:rPr lang="fr-FR" sz="2800" dirty="0" err="1" smtClean="0"/>
              <a:t>Conecteur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pic>
        <p:nvPicPr>
          <p:cNvPr id="8196" name="Picture 4" descr="C:\Users\pc\Desktop\A17X091\APRES\DSC02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42924"/>
            <a:ext cx="3695696" cy="3857652"/>
          </a:xfrm>
          <a:prstGeom prst="rect">
            <a:avLst/>
          </a:prstGeom>
          <a:noFill/>
        </p:spPr>
      </p:pic>
      <p:pic>
        <p:nvPicPr>
          <p:cNvPr id="8198" name="Picture 6" descr="C:\Users\pc\Desktop\A17X091\APRES\DSC02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24"/>
            <a:ext cx="364333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i="1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Barrette</a:t>
            </a:r>
            <a:r>
              <a:rPr lang="fr-FR" sz="2000" b="0" i="0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 de </a:t>
            </a:r>
            <a:r>
              <a:rPr lang="fr-FR" sz="2000" b="1" i="1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terre</a:t>
            </a:r>
            <a:endParaRPr lang="fr-FR" dirty="0"/>
          </a:p>
        </p:txBody>
      </p:sp>
      <p:pic>
        <p:nvPicPr>
          <p:cNvPr id="9221" name="Picture 5" descr="C:\Users\pc\Desktop\A17X091\APRES\DSC02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2990"/>
            <a:ext cx="3481382" cy="3200400"/>
          </a:xfrm>
          <a:prstGeom prst="rect">
            <a:avLst/>
          </a:prstGeom>
          <a:noFill/>
        </p:spPr>
      </p:pic>
      <p:pic>
        <p:nvPicPr>
          <p:cNvPr id="9222" name="Picture 6" descr="C:\Users\pc\Desktop\A17X091\AVANT\DSC02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142990"/>
            <a:ext cx="392909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102" name="Picture 6" descr="C:\Users\pc\Desktop\A17X091\APRES\DSC024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715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avant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BTS        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apres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22102</TotalTime>
  <Words>134</Words>
  <Application>Microsoft Office PowerPoint</Application>
  <PresentationFormat>Affichage à l'écran (16:9)</PresentationFormat>
  <Paragraphs>58</Paragraphs>
  <Slides>13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169_EN_for all readers_0601</vt:lpstr>
      <vt:lpstr>1_ ZTE 2012 Template</vt:lpstr>
      <vt:lpstr>170_EN_for all readers_0601</vt:lpstr>
      <vt:lpstr>OTA 4G Modernization Project Site Photos Subcontractor: MGNIC  Site ID: A17X091 Installation/Swap Date: 18/07/2016  </vt:lpstr>
      <vt:lpstr>Diapositive 2</vt:lpstr>
      <vt:lpstr>Site Identification</vt:lpstr>
      <vt:lpstr> Site View outdoor  </vt:lpstr>
      <vt:lpstr> Site View Outdoor </vt:lpstr>
      <vt:lpstr>               Conecteur</vt:lpstr>
      <vt:lpstr>Barrette de terre</vt:lpstr>
      <vt:lpstr>Diapositive 8</vt:lpstr>
      <vt:lpstr>avant      BTS         apres</vt:lpstr>
      <vt:lpstr>feeder</vt:lpstr>
      <vt:lpstr>Kit de masse </vt:lpstr>
      <vt:lpstr>RSU</vt:lpstr>
      <vt:lpstr>Cleanup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pc</cp:lastModifiedBy>
  <cp:revision>1283</cp:revision>
  <dcterms:created xsi:type="dcterms:W3CDTF">2012-06-06T03:03:43Z</dcterms:created>
  <dcterms:modified xsi:type="dcterms:W3CDTF">2016-07-25T01:39:20Z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