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5" r:id="rId5"/>
    <p:sldId id="654" r:id="rId6"/>
    <p:sldId id="739" r:id="rId7"/>
    <p:sldId id="703" r:id="rId8"/>
    <p:sldId id="746" r:id="rId9"/>
    <p:sldId id="745" r:id="rId10"/>
    <p:sldId id="737" r:id="rId11"/>
    <p:sldId id="705" r:id="rId12"/>
    <p:sldId id="735" r:id="rId13"/>
    <p:sldId id="740" r:id="rId14"/>
    <p:sldId id="747" r:id="rId15"/>
    <p:sldId id="713" r:id="rId16"/>
    <p:sldId id="749" r:id="rId17"/>
    <p:sldId id="750" r:id="rId18"/>
    <p:sldId id="751" r:id="rId19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9" autoAdjust="0"/>
    <p:restoredTop sz="86380" autoAdjust="0"/>
  </p:normalViewPr>
  <p:slideViewPr>
    <p:cSldViewPr snapToObjects="1">
      <p:cViewPr varScale="1">
        <p:scale>
          <a:sx n="81" d="100"/>
          <a:sy n="81" d="100"/>
        </p:scale>
        <p:origin x="-84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5" Type="http://schemas.openxmlformats.org/officeDocument/2006/relationships/slide" Target="slides/slide16.xml"/><Relationship Id="rId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Installation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nouvelle barrette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Aajout</a:t>
            </a:r>
            <a:r>
              <a:rPr lang="fr-FR" baseline="0" dirty="0" smtClean="0"/>
              <a:t> nouvelle </a:t>
            </a:r>
            <a:r>
              <a:rPr lang="fr-FR" baseline="0" dirty="0" err="1" smtClean="0"/>
              <a:t>barette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Swap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deux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RSU et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ajout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troi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nouveau RSU </a:t>
            </a:r>
          </a:p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4G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A17X117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21/07/2016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" name="Picture 2" descr="C:\Users\pc\Desktop\A17X117\APRES\DSC022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97" y="714361"/>
            <a:ext cx="3857625" cy="4004288"/>
          </a:xfrm>
          <a:prstGeom prst="rect">
            <a:avLst/>
          </a:prstGeom>
          <a:noFill/>
        </p:spPr>
      </p:pic>
      <p:pic>
        <p:nvPicPr>
          <p:cNvPr id="4" name="Picture 3" descr="C:\Users\pc\Desktop\A17X117\APRES\DSC022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714361"/>
            <a:ext cx="3357586" cy="400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Kit de masse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" name="Picture 2" descr="C:\Users\pc\Desktop\A17X117\APRES\DSC022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97" y="714362"/>
            <a:ext cx="3857625" cy="4163122"/>
          </a:xfrm>
          <a:prstGeom prst="rect">
            <a:avLst/>
          </a:prstGeom>
          <a:noFill/>
        </p:spPr>
      </p:pic>
      <p:pic>
        <p:nvPicPr>
          <p:cNvPr id="4" name="Picture 3" descr="C:\Users\pc\Desktop\A17X117\APRES\DSC022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22485" y="714361"/>
            <a:ext cx="4643446" cy="416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RSU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pc\Desktop\A17X117\APRES\DSC022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55527"/>
            <a:ext cx="3143259" cy="4361477"/>
          </a:xfrm>
          <a:prstGeom prst="rect">
            <a:avLst/>
          </a:prstGeom>
          <a:noFill/>
        </p:spPr>
      </p:pic>
      <p:pic>
        <p:nvPicPr>
          <p:cNvPr id="9219" name="Picture 3" descr="C:\Users\pc\Desktop\A17X117\APRES\DSC022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7" y="555527"/>
            <a:ext cx="3286147" cy="436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sz="2000" b="1" i="1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outdoor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20" name="Picture 4" descr="C:\Users\pc\Desktop\A17X117\APRES\DSC02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55527"/>
            <a:ext cx="3643338" cy="4377436"/>
          </a:xfrm>
          <a:prstGeom prst="rect">
            <a:avLst/>
          </a:prstGeom>
          <a:noFill/>
        </p:spPr>
      </p:pic>
      <p:pic>
        <p:nvPicPr>
          <p:cNvPr id="9221" name="Picture 5" descr="C:\Users\pc\Desktop\A17X117\APRES\DSC022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8531" y="575263"/>
            <a:ext cx="3714752" cy="43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sz="2000" b="1" i="1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pc\Desktop\A17X117\APRES\DSC02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97" y="555527"/>
            <a:ext cx="3643315" cy="4163123"/>
          </a:xfrm>
          <a:prstGeom prst="rect">
            <a:avLst/>
          </a:prstGeom>
          <a:noFill/>
        </p:spPr>
      </p:pic>
      <p:pic>
        <p:nvPicPr>
          <p:cNvPr id="11267" name="Picture 3" descr="C:\Users\pc\Desktop\A17X117\APRES\DSC022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8495" y="555527"/>
            <a:ext cx="4294788" cy="416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latin typeface="+mn-lt"/>
                <a:ea typeface="+mj-ea"/>
              </a:rPr>
              <a:t>Power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pc\Desktop\A17X117\APRES\DSC022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61"/>
            <a:ext cx="2520000" cy="3621862"/>
          </a:xfrm>
          <a:prstGeom prst="rect">
            <a:avLst/>
          </a:prstGeom>
          <a:noFill/>
        </p:spPr>
      </p:pic>
      <p:pic>
        <p:nvPicPr>
          <p:cNvPr id="10243" name="Picture 3" descr="C:\Users\pc\Desktop\A17X117\APRES\DSC022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1464" y="714361"/>
            <a:ext cx="1662744" cy="3621862"/>
          </a:xfrm>
          <a:prstGeom prst="rect">
            <a:avLst/>
          </a:prstGeom>
          <a:noFill/>
        </p:spPr>
      </p:pic>
      <p:pic>
        <p:nvPicPr>
          <p:cNvPr id="10244" name="Picture 4" descr="C:\Users\pc\Desktop\A17X117\APRES\DSC022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714361"/>
            <a:ext cx="1739032" cy="3621862"/>
          </a:xfrm>
          <a:prstGeom prst="rect">
            <a:avLst/>
          </a:prstGeom>
          <a:noFill/>
        </p:spPr>
      </p:pic>
      <p:pic>
        <p:nvPicPr>
          <p:cNvPr id="10245" name="Picture 5" descr="C:\Users\pc\Desktop\A17X117\APRES\DSC022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77158" y="714361"/>
            <a:ext cx="2194908" cy="362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sz="2000" b="1" i="1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BTS/</a:t>
            </a:r>
            <a:r>
              <a:rPr kumimoji="1" lang="en-US" sz="2000" b="1" i="1" kern="1200" dirty="0" err="1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NodeB</a:t>
            </a:r>
            <a:r>
              <a:rPr kumimoji="1" lang="en-US" sz="2000" b="1" i="1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 Cabinet fixation</a:t>
            </a:r>
            <a:r>
              <a:rPr lang="fr-FR" altLang="zh-CN" sz="2800" b="1" kern="0" dirty="0" smtClean="0">
                <a:solidFill>
                  <a:schemeClr val="tx2"/>
                </a:solidFill>
                <a:latin typeface="+mn-lt"/>
                <a:ea typeface="+mj-ea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pc\Desktop\A17X117\APRES\DSC02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97" y="850755"/>
            <a:ext cx="3794723" cy="3867894"/>
          </a:xfrm>
          <a:prstGeom prst="rect">
            <a:avLst/>
          </a:prstGeom>
          <a:noFill/>
        </p:spPr>
      </p:pic>
      <p:pic>
        <p:nvPicPr>
          <p:cNvPr id="12291" name="Picture 3" descr="C:\Users\pc\Desktop\A17X117\AVANT\DSC022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7" y="850754"/>
            <a:ext cx="4297035" cy="386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HOUSSEM BELGHITH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NAZIM AFREDJ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OTHEMANI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RHAHLIA ZOHIR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17X117</a:t>
            </a:r>
          </a:p>
          <a:p>
            <a:pPr algn="ctr"/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pc\Desktop\A17X117\APRES\DSC022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99" y="924917"/>
            <a:ext cx="6858001" cy="386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pc\Desktop\A17X117\APRES\DSC022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7" y="714362"/>
            <a:ext cx="4071933" cy="4004287"/>
          </a:xfrm>
          <a:prstGeom prst="rect">
            <a:avLst/>
          </a:prstGeom>
          <a:noFill/>
        </p:spPr>
      </p:pic>
      <p:pic>
        <p:nvPicPr>
          <p:cNvPr id="2051" name="Picture 3" descr="C:\Users\pc\Desktop\A17X117\AVANT\DSC022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4870" y="714362"/>
            <a:ext cx="4214827" cy="400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14480" y="145597"/>
            <a:ext cx="5338936" cy="311606"/>
          </a:xfrm>
        </p:spPr>
        <p:txBody>
          <a:bodyPr/>
          <a:lstStyle/>
          <a:p>
            <a:r>
              <a:rPr lang="fr-FR" sz="2800" dirty="0" smtClean="0"/>
              <a:t>               </a:t>
            </a:r>
            <a:r>
              <a:rPr lang="fr-FR" sz="2800" dirty="0" err="1" smtClean="0"/>
              <a:t>Conecteur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3074" name="Picture 2" descr="C:\Users\pc\Desktop\A17X117\APRES\DSC022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1071552"/>
            <a:ext cx="3857629" cy="3647097"/>
          </a:xfrm>
          <a:prstGeom prst="rect">
            <a:avLst/>
          </a:prstGeom>
          <a:noFill/>
        </p:spPr>
      </p:pic>
      <p:pic>
        <p:nvPicPr>
          <p:cNvPr id="3075" name="Picture 3" descr="C:\Users\pc\Desktop\A17X117\APRES\DSC02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1071552"/>
            <a:ext cx="3857625" cy="3647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Barrette</a:t>
            </a:r>
            <a:r>
              <a:rPr lang="fr-FR" sz="2000" b="0" i="0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 de </a:t>
            </a:r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terre</a:t>
            </a:r>
            <a:endParaRPr lang="fr-FR" dirty="0"/>
          </a:p>
        </p:txBody>
      </p:sp>
      <p:pic>
        <p:nvPicPr>
          <p:cNvPr id="4098" name="Picture 2" descr="C:\Users\pc\Desktop\A17X117\APRES\DSC022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99" y="642924"/>
            <a:ext cx="685800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2" name="Picture 2" descr="C:\Users\pc\Desktop\A17X117\AVANT\DSC02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42"/>
            <a:ext cx="3071834" cy="4214824"/>
          </a:xfrm>
          <a:prstGeom prst="rect">
            <a:avLst/>
          </a:prstGeom>
          <a:noFill/>
        </p:spPr>
      </p:pic>
      <p:pic>
        <p:nvPicPr>
          <p:cNvPr id="5123" name="Picture 3" descr="C:\Users\pc\Desktop\A17X117\AVANT\DSC022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5448" y="571504"/>
            <a:ext cx="2857520" cy="428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Avant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BTS       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apres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pc\Desktop\A17X117\AVANT\DSC02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97" y="785799"/>
            <a:ext cx="2223087" cy="4127427"/>
          </a:xfrm>
          <a:prstGeom prst="rect">
            <a:avLst/>
          </a:prstGeom>
          <a:noFill/>
        </p:spPr>
      </p:pic>
      <p:pic>
        <p:nvPicPr>
          <p:cNvPr id="6148" name="Picture 4" descr="C:\Users\pc\Desktop\A17X117\AVANT\DSC022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785799"/>
            <a:ext cx="2357454" cy="4127428"/>
          </a:xfrm>
          <a:prstGeom prst="rect">
            <a:avLst/>
          </a:prstGeom>
          <a:noFill/>
        </p:spPr>
      </p:pic>
      <p:pic>
        <p:nvPicPr>
          <p:cNvPr id="6149" name="Picture 5" descr="C:\Users\pc\Desktop\A17X117\APRES\DSC022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785798"/>
            <a:ext cx="2060933" cy="4127427"/>
          </a:xfrm>
          <a:prstGeom prst="rect">
            <a:avLst/>
          </a:prstGeom>
          <a:noFill/>
        </p:spPr>
      </p:pic>
      <p:pic>
        <p:nvPicPr>
          <p:cNvPr id="6150" name="Picture 6" descr="C:\Users\pc\Desktop\A17X117\APRES\DSC022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4371" y="785799"/>
            <a:ext cx="2286001" cy="412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22219</TotalTime>
  <Words>160</Words>
  <Application>Microsoft Office PowerPoint</Application>
  <PresentationFormat>Affichage à l'écran (16:9)</PresentationFormat>
  <Paragraphs>71</Paragraphs>
  <Slides>16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169_EN_for all readers_0601</vt:lpstr>
      <vt:lpstr>1_ ZTE 2012 Template</vt:lpstr>
      <vt:lpstr>170_EN_for all readers_0601</vt:lpstr>
      <vt:lpstr>OTA 4G Modernization Project Site Photos Subcontractor: MGNIC  Site ID: A17X117 Installation/Swap Date: 21/07/2016  </vt:lpstr>
      <vt:lpstr>Diapositive 2</vt:lpstr>
      <vt:lpstr>Site Identification</vt:lpstr>
      <vt:lpstr> Site View outdoor  </vt:lpstr>
      <vt:lpstr> Site View outdoor </vt:lpstr>
      <vt:lpstr>               Conecteur</vt:lpstr>
      <vt:lpstr>Barrette de terre</vt:lpstr>
      <vt:lpstr>Diapositive 8</vt:lpstr>
      <vt:lpstr>Avant       BTS        apres </vt:lpstr>
      <vt:lpstr>feeder</vt:lpstr>
      <vt:lpstr>Kit de masse </vt:lpstr>
      <vt:lpstr>RSU</vt:lpstr>
      <vt:lpstr>outdoor Jumpers + label</vt:lpstr>
      <vt:lpstr>Cable Tray</vt:lpstr>
      <vt:lpstr>Power </vt:lpstr>
      <vt:lpstr>BTS/NodeB Cabinet fixation 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pc</cp:lastModifiedBy>
  <cp:revision>1298</cp:revision>
  <dcterms:created xsi:type="dcterms:W3CDTF">2012-06-06T03:03:43Z</dcterms:created>
  <dcterms:modified xsi:type="dcterms:W3CDTF">2016-07-27T00:32:40Z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