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67" r:id="rId4"/>
    <p:sldId id="308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23" r:id="rId14"/>
    <p:sldId id="332" r:id="rId15"/>
    <p:sldId id="336" r:id="rId16"/>
    <p:sldId id="337" r:id="rId17"/>
    <p:sldId id="333" r:id="rId18"/>
    <p:sldId id="334" r:id="rId19"/>
    <p:sldId id="335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5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12450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87486"/>
              </p:ext>
            </p:extLst>
          </p:nvPr>
        </p:nvGraphicFramePr>
        <p:xfrm>
          <a:off x="1170820" y="2423078"/>
          <a:ext cx="6321778" cy="2762740"/>
        </p:xfrm>
        <a:graphic>
          <a:graphicData uri="http://schemas.openxmlformats.org/drawingml/2006/table">
            <a:tbl>
              <a:tblPr/>
              <a:tblGrid>
                <a:gridCol w="3286880"/>
                <a:gridCol w="3034898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Ooredoo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Algeria LTE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Code: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AL6231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altLang="zh-CN" sz="12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KIRIA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Site Engineer</a:t>
                      </a: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MOHAMED</a:t>
                      </a:r>
                      <a:r>
                        <a:rPr lang="fr-FR" altLang="zh-C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RHAHLIA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MGNIC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Operation Date: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11/08/2016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6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pc\Desktop\M\Nouveau dossier\20160811_1043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288" y="1524000"/>
            <a:ext cx="3605212" cy="2273300"/>
          </a:xfrm>
          <a:prstGeom prst="rect">
            <a:avLst/>
          </a:prstGeom>
          <a:noFill/>
        </p:spPr>
      </p:pic>
      <p:pic>
        <p:nvPicPr>
          <p:cNvPr id="8195" name="Picture 3" descr="C:\Users\pc\Desktop\M\Nouveau dossier\20160811_1625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300" y="1498600"/>
            <a:ext cx="3581400" cy="2235200"/>
          </a:xfrm>
          <a:prstGeom prst="rect">
            <a:avLst/>
          </a:prstGeom>
          <a:noFill/>
        </p:spPr>
      </p:pic>
      <p:pic>
        <p:nvPicPr>
          <p:cNvPr id="8196" name="Picture 4" descr="C:\Users\pc\Desktop\M\Nouveau dossier\20160811_1623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6288" y="4356100"/>
            <a:ext cx="3440112" cy="1993900"/>
          </a:xfrm>
          <a:prstGeom prst="rect">
            <a:avLst/>
          </a:prstGeom>
          <a:noFill/>
        </p:spPr>
      </p:pic>
      <p:pic>
        <p:nvPicPr>
          <p:cNvPr id="8197" name="Picture 5" descr="C:\Users\pc\Desktop\M\Nouveau dossier\20160811_11283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288" y="4267200"/>
            <a:ext cx="3579812" cy="208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4007615"/>
                <a:gridCol w="25400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5°)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6°)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pc\Desktop\M\Nouveau dossier\20160811_1134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562100"/>
            <a:ext cx="3594100" cy="2133600"/>
          </a:xfrm>
          <a:prstGeom prst="rect">
            <a:avLst/>
          </a:prstGeom>
          <a:noFill/>
        </p:spPr>
      </p:pic>
      <p:pic>
        <p:nvPicPr>
          <p:cNvPr id="9219" name="Picture 3" descr="C:\Users\pc\Desktop\M\Nouveau dossier\20160811_113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8" y="4241800"/>
            <a:ext cx="3516312" cy="2133600"/>
          </a:xfrm>
          <a:prstGeom prst="rect">
            <a:avLst/>
          </a:prstGeom>
          <a:noFill/>
        </p:spPr>
      </p:pic>
      <p:pic>
        <p:nvPicPr>
          <p:cNvPr id="9220" name="Picture 4" descr="C:\Users\pc\Desktop\M\Nouveau dossier\20160811_1624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2800" y="4229100"/>
            <a:ext cx="3365500" cy="2144713"/>
          </a:xfrm>
          <a:prstGeom prst="rect">
            <a:avLst/>
          </a:prstGeom>
          <a:noFill/>
        </p:spPr>
      </p:pic>
      <p:pic>
        <p:nvPicPr>
          <p:cNvPr id="9221" name="Picture 5" descr="C:\Users\pc\Desktop\M\Nouveau dossier\20160811_162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3588" y="1625600"/>
            <a:ext cx="3478212" cy="204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Antenna Type and SN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2726" y="1101138"/>
          <a:ext cx="7841673" cy="5611089"/>
        </p:xfrm>
        <a:graphic>
          <a:graphicData uri="http://schemas.openxmlformats.org/drawingml/2006/table">
            <a:tbl>
              <a:tblPr/>
              <a:tblGrid>
                <a:gridCol w="2613891"/>
                <a:gridCol w="2613891"/>
                <a:gridCol w="2613891"/>
              </a:tblGrid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524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After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pc\Desktop\M\Nouveau dossier\20160811_1123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9" y="1651000"/>
            <a:ext cx="2424112" cy="1993900"/>
          </a:xfrm>
          <a:prstGeom prst="rect">
            <a:avLst/>
          </a:prstGeom>
          <a:noFill/>
        </p:spPr>
      </p:pic>
      <p:pic>
        <p:nvPicPr>
          <p:cNvPr id="10243" name="Picture 3" descr="C:\Users\pc\Desktop\M\Nouveau dossier\20160811_1127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1389" y="1600200"/>
            <a:ext cx="2411411" cy="2082800"/>
          </a:xfrm>
          <a:prstGeom prst="rect">
            <a:avLst/>
          </a:prstGeom>
          <a:noFill/>
        </p:spPr>
      </p:pic>
      <p:pic>
        <p:nvPicPr>
          <p:cNvPr id="10244" name="Picture 4" descr="C:\Users\pc\Desktop\M\Nouveau dossier\20160811_1141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0589" y="1663700"/>
            <a:ext cx="2195512" cy="2006600"/>
          </a:xfrm>
          <a:prstGeom prst="rect">
            <a:avLst/>
          </a:prstGeom>
          <a:noFill/>
        </p:spPr>
      </p:pic>
      <p:pic>
        <p:nvPicPr>
          <p:cNvPr id="10245" name="Picture 5" descr="C:\Users\pc\Desktop\M\Nouveau dossier\20160811_15400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288" y="4330700"/>
            <a:ext cx="2474911" cy="2336800"/>
          </a:xfrm>
          <a:prstGeom prst="rect">
            <a:avLst/>
          </a:prstGeom>
          <a:noFill/>
        </p:spPr>
      </p:pic>
      <p:pic>
        <p:nvPicPr>
          <p:cNvPr id="10246" name="Picture 6" descr="C:\Users\pc\Desktop\M\Nouveau dossier\20160811_1625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46789" y="4343400"/>
            <a:ext cx="2347912" cy="2298700"/>
          </a:xfrm>
          <a:prstGeom prst="rect">
            <a:avLst/>
          </a:prstGeom>
          <a:noFill/>
        </p:spPr>
      </p:pic>
      <p:pic>
        <p:nvPicPr>
          <p:cNvPr id="10247" name="Picture 7" descr="C:\Users\pc\Desktop\M\Nouveau dossier\20160811_1630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6300" y="4318000"/>
            <a:ext cx="2436813" cy="231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Clean Up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66219" y="809589"/>
          <a:ext cx="7722406" cy="5690614"/>
        </p:xfrm>
        <a:graphic>
          <a:graphicData uri="http://schemas.openxmlformats.org/drawingml/2006/table">
            <a:tbl>
              <a:tblPr/>
              <a:tblGrid>
                <a:gridCol w="3861203"/>
                <a:gridCol w="3861203"/>
              </a:tblGrid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Site General View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1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C:\Users\pc\Desktop\M\Nouveau dossier\20160811_1017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7300" y="1320800"/>
            <a:ext cx="2349500" cy="1905000"/>
          </a:xfrm>
          <a:prstGeom prst="rect">
            <a:avLst/>
          </a:prstGeom>
          <a:noFill/>
        </p:spPr>
      </p:pic>
      <p:pic>
        <p:nvPicPr>
          <p:cNvPr id="11267" name="Picture 3" descr="C:\Users\pc\Desktop\M\Nouveau dossier\20160811_1634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6389" y="1270000"/>
            <a:ext cx="2043112" cy="1968500"/>
          </a:xfrm>
          <a:prstGeom prst="rect">
            <a:avLst/>
          </a:prstGeom>
          <a:noFill/>
        </p:spPr>
      </p:pic>
      <p:pic>
        <p:nvPicPr>
          <p:cNvPr id="11268" name="Picture 4" descr="C:\Users\pc\Desktop\M\Nouveau dossier\20160811_1017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5889" y="4292600"/>
            <a:ext cx="2170112" cy="2133600"/>
          </a:xfrm>
          <a:prstGeom prst="rect">
            <a:avLst/>
          </a:prstGeom>
          <a:noFill/>
        </p:spPr>
      </p:pic>
      <p:pic>
        <p:nvPicPr>
          <p:cNvPr id="11269" name="Picture 5" descr="C:\Users\pc\Desktop\M\Nouveau dossier\20160811_1633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0999" y="4394200"/>
            <a:ext cx="1828801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</a:t>
            </a:r>
            <a:r>
              <a:rPr lang="en-US" altLang="zh-CN" sz="3800" dirty="0" smtClean="0">
                <a:solidFill>
                  <a:schemeClr val="tx2"/>
                </a:solidFill>
              </a:rPr>
              <a:t>Access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pc\Desktop\M\Nouveau dossier\20160811_1652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257300"/>
            <a:ext cx="4430713" cy="5016500"/>
          </a:xfrm>
          <a:prstGeom prst="rect">
            <a:avLst/>
          </a:prstGeom>
          <a:noFill/>
        </p:spPr>
      </p:pic>
      <p:pic>
        <p:nvPicPr>
          <p:cNvPr id="12291" name="Picture 3" descr="C:\Users\pc\Desktop\M\Nouveau dossier\20160811_1650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688" y="1219200"/>
            <a:ext cx="3998912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20°)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160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pc\Desktop\M\Nouveau dossier\20160811_1034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" y="1614489"/>
            <a:ext cx="3644900" cy="2259012"/>
          </a:xfrm>
          <a:prstGeom prst="rect">
            <a:avLst/>
          </a:prstGeom>
          <a:noFill/>
        </p:spPr>
      </p:pic>
      <p:pic>
        <p:nvPicPr>
          <p:cNvPr id="13315" name="Picture 3" descr="C:\Users\pc\Desktop\M\Nouveau dossier\20160811_1106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610100"/>
            <a:ext cx="3594100" cy="2055813"/>
          </a:xfrm>
          <a:prstGeom prst="rect">
            <a:avLst/>
          </a:prstGeom>
          <a:noFill/>
        </p:spPr>
      </p:pic>
      <p:pic>
        <p:nvPicPr>
          <p:cNvPr id="13316" name="Picture 4" descr="C:\Users\pc\Desktop\M\Nouveau dossier\20160811_1331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559300"/>
            <a:ext cx="3556000" cy="2068513"/>
          </a:xfrm>
          <a:prstGeom prst="rect">
            <a:avLst/>
          </a:prstGeom>
          <a:noFill/>
        </p:spPr>
      </p:pic>
      <p:pic>
        <p:nvPicPr>
          <p:cNvPr id="13317" name="Picture 5" descr="C:\Users\pc\Desktop\M\Nouveau dossier\20160811_1351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1589089"/>
            <a:ext cx="3441700" cy="222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3003613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Sector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azimuth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pc\Desktop\M\Nouveau dossier\20160811_1041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1487488"/>
            <a:ext cx="3632200" cy="2562225"/>
          </a:xfrm>
          <a:prstGeom prst="rect">
            <a:avLst/>
          </a:prstGeom>
          <a:noFill/>
        </p:spPr>
      </p:pic>
      <p:pic>
        <p:nvPicPr>
          <p:cNvPr id="14339" name="Picture 3" descr="C:\Users\pc\Desktop\M\Nouveau dossier\20160811_1559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0" y="1474788"/>
            <a:ext cx="3543300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Sector A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Users\pc\Desktop\M\Nouveau dossier\20160811_1632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7700" y="1117600"/>
            <a:ext cx="55499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Sector B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Users\pc\Desktop\M\Nouveau dossier\20160811_1632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3200" y="1041400"/>
            <a:ext cx="6845300" cy="483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Sector C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pc\Desktop\M\Nouveau dossier\20160811_1632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3700" y="1295400"/>
            <a:ext cx="57023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4068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89890"/>
              </p:ext>
            </p:extLst>
          </p:nvPr>
        </p:nvGraphicFramePr>
        <p:xfrm>
          <a:off x="54428" y="1687285"/>
          <a:ext cx="8948058" cy="2651312"/>
        </p:xfrm>
        <a:graphic>
          <a:graphicData uri="http://schemas.openxmlformats.org/drawingml/2006/table">
            <a:tbl>
              <a:tblPr/>
              <a:tblGrid>
                <a:gridCol w="463882"/>
                <a:gridCol w="389528"/>
                <a:gridCol w="1424545"/>
                <a:gridCol w="1524000"/>
                <a:gridCol w="662608"/>
                <a:gridCol w="821635"/>
                <a:gridCol w="477078"/>
                <a:gridCol w="463826"/>
                <a:gridCol w="503583"/>
                <a:gridCol w="450574"/>
                <a:gridCol w="463826"/>
                <a:gridCol w="424070"/>
                <a:gridCol w="464979"/>
                <a:gridCol w="413924"/>
              </a:tblGrid>
              <a:tr h="65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 (m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from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beginning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Tilt_900M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_1800M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_2100M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4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AL6231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CVVPX310R/SN:12CN104023279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15CN101859159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CVVPX310R//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SN:12CN104033866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15CN102131970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CVVPX310R//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SN:12CN104012308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15CN102131959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851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58297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/>
              <a:t>THE  END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774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c\Desktop\M\Nouveau dossier\20160811_103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462800"/>
            <a:ext cx="3556000" cy="2588500"/>
          </a:xfrm>
          <a:prstGeom prst="rect">
            <a:avLst/>
          </a:prstGeom>
          <a:noFill/>
        </p:spPr>
      </p:pic>
      <p:pic>
        <p:nvPicPr>
          <p:cNvPr id="3" name="Picture 3" descr="C:\Users\pc\Desktop\M\Nouveau dossier\20160811_1350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2788" y="1465433"/>
            <a:ext cx="3579812" cy="2585868"/>
          </a:xfrm>
          <a:prstGeom prst="rect">
            <a:avLst/>
          </a:prstGeom>
          <a:noFill/>
        </p:spPr>
      </p:pic>
      <p:pic>
        <p:nvPicPr>
          <p:cNvPr id="1028" name="Picture 4" descr="C:\Users\pc\Desktop\M\Nouveau dossier\20160811_1553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3900" y="4584700"/>
            <a:ext cx="3594100" cy="2055813"/>
          </a:xfrm>
          <a:prstGeom prst="rect">
            <a:avLst/>
          </a:prstGeom>
          <a:noFill/>
        </p:spPr>
      </p:pic>
      <p:pic>
        <p:nvPicPr>
          <p:cNvPr id="1029" name="Picture 5" descr="C:\Users\pc\Desktop\M\Nouveau dossier\20160811_1059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700" y="4673600"/>
            <a:ext cx="3568700" cy="195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 5°)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pc\Desktop\M\Nouveau dossier\20160811_111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318000"/>
            <a:ext cx="3567112" cy="2082800"/>
          </a:xfrm>
          <a:prstGeom prst="rect">
            <a:avLst/>
          </a:prstGeom>
          <a:noFill/>
        </p:spPr>
      </p:pic>
      <p:pic>
        <p:nvPicPr>
          <p:cNvPr id="2053" name="Picture 5" descr="C:\Users\pc\Desktop\M\Nouveau dossier\20160811_1619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1688" y="4292600"/>
            <a:ext cx="3465512" cy="2070100"/>
          </a:xfrm>
          <a:prstGeom prst="rect">
            <a:avLst/>
          </a:prstGeom>
          <a:noFill/>
        </p:spPr>
      </p:pic>
      <p:pic>
        <p:nvPicPr>
          <p:cNvPr id="2054" name="Picture 6" descr="C:\Users\pc\Desktop\M\Nouveau dossier\20160811_1554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9300" y="1524000"/>
            <a:ext cx="3556000" cy="2146300"/>
          </a:xfrm>
          <a:prstGeom prst="rect">
            <a:avLst/>
          </a:prstGeom>
          <a:noFill/>
        </p:spPr>
      </p:pic>
      <p:pic>
        <p:nvPicPr>
          <p:cNvPr id="2055" name="Picture 7" descr="C:\Users\pc\Desktop\M\Nouveau dossier\20160811_1100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288" y="1511300"/>
            <a:ext cx="3617912" cy="218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4°)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c\Desktop\M\Nouveau dossier\20160811_1619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1200" y="1473200"/>
            <a:ext cx="3454400" cy="2222500"/>
          </a:xfrm>
          <a:prstGeom prst="rect">
            <a:avLst/>
          </a:prstGeom>
          <a:noFill/>
        </p:spPr>
      </p:pic>
      <p:pic>
        <p:nvPicPr>
          <p:cNvPr id="3075" name="Picture 3" descr="C:\Users\pc\Desktop\M\Nouveau dossier\20160811_1619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300" y="4203700"/>
            <a:ext cx="3517900" cy="2108200"/>
          </a:xfrm>
          <a:prstGeom prst="rect">
            <a:avLst/>
          </a:prstGeom>
          <a:noFill/>
        </p:spPr>
      </p:pic>
      <p:pic>
        <p:nvPicPr>
          <p:cNvPr id="3076" name="Picture 4" descr="C:\Users\pc\Desktop\M\Nouveau dossier\20160811_1121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288" y="1524000"/>
            <a:ext cx="3605212" cy="2235200"/>
          </a:xfrm>
          <a:prstGeom prst="rect">
            <a:avLst/>
          </a:prstGeom>
          <a:noFill/>
        </p:spPr>
      </p:pic>
      <p:pic>
        <p:nvPicPr>
          <p:cNvPr id="3077" name="Picture 5" descr="C:\Users\pc\Desktop\M\Nouveau dossier\20160811_112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988" y="4216400"/>
            <a:ext cx="3554412" cy="208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zh-CN" sz="3800" dirty="0" smtClean="0">
                <a:solidFill>
                  <a:schemeClr val="tx2"/>
                </a:solidFill>
              </a:rPr>
              <a:t>B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pc\Desktop\M\Nouveau dossier\20160811_1104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178" y="1562100"/>
            <a:ext cx="3499922" cy="2400300"/>
          </a:xfrm>
          <a:prstGeom prst="rect">
            <a:avLst/>
          </a:prstGeom>
          <a:noFill/>
        </p:spPr>
      </p:pic>
      <p:pic>
        <p:nvPicPr>
          <p:cNvPr id="4099" name="Picture 3" descr="C:\Users\pc\Desktop\M\Nouveau dossier\20160811_160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3100" y="1569704"/>
            <a:ext cx="3365500" cy="2392696"/>
          </a:xfrm>
          <a:prstGeom prst="rect">
            <a:avLst/>
          </a:prstGeom>
          <a:noFill/>
        </p:spPr>
      </p:pic>
      <p:pic>
        <p:nvPicPr>
          <p:cNvPr id="4100" name="Picture 4" descr="C:\Users\pc\Desktop\M\Nouveau dossier\20160811_1543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622800"/>
            <a:ext cx="3530600" cy="1966913"/>
          </a:xfrm>
          <a:prstGeom prst="rect">
            <a:avLst/>
          </a:prstGeom>
          <a:noFill/>
        </p:spPr>
      </p:pic>
      <p:pic>
        <p:nvPicPr>
          <p:cNvPr id="4101" name="Picture 5" descr="C:\Users\pc\Desktop\M\Nouveau dossier\20160811_1114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800" y="4559300"/>
            <a:ext cx="3746500" cy="209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5°)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pc\Desktop\M\Nouveau dossier\20160811_1107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574800"/>
            <a:ext cx="3490912" cy="2197100"/>
          </a:xfrm>
          <a:prstGeom prst="rect">
            <a:avLst/>
          </a:prstGeom>
          <a:noFill/>
        </p:spPr>
      </p:pic>
      <p:pic>
        <p:nvPicPr>
          <p:cNvPr id="5123" name="Picture 3" descr="C:\Users\pc\Desktop\M\Nouveau dossier\20160811_1610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1200" y="1701800"/>
            <a:ext cx="3340100" cy="2070100"/>
          </a:xfrm>
          <a:prstGeom prst="rect">
            <a:avLst/>
          </a:prstGeom>
          <a:noFill/>
        </p:spPr>
      </p:pic>
      <p:pic>
        <p:nvPicPr>
          <p:cNvPr id="5124" name="Picture 4" descr="C:\Users\pc\Desktop\M\Nouveau dossier\20160811_1137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4267200"/>
            <a:ext cx="3517900" cy="2095500"/>
          </a:xfrm>
          <a:prstGeom prst="rect">
            <a:avLst/>
          </a:prstGeom>
          <a:noFill/>
        </p:spPr>
      </p:pic>
      <p:pic>
        <p:nvPicPr>
          <p:cNvPr id="5125" name="Picture 5" descr="C:\Users\pc\Desktop\M\Nouveau dossier\20160811_1630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6288" y="4254500"/>
            <a:ext cx="3351212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7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7°)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5°)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pc\Desktop\M\Nouveau dossier\20160811_163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4267200"/>
            <a:ext cx="3478212" cy="2095500"/>
          </a:xfrm>
          <a:prstGeom prst="rect">
            <a:avLst/>
          </a:prstGeom>
          <a:noFill/>
        </p:spPr>
      </p:pic>
      <p:pic>
        <p:nvPicPr>
          <p:cNvPr id="6147" name="Picture 3" descr="C:\Users\pc\Desktop\M\Nouveau dossier\20160811_163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6600" y="1511300"/>
            <a:ext cx="3238500" cy="2298700"/>
          </a:xfrm>
          <a:prstGeom prst="rect">
            <a:avLst/>
          </a:prstGeom>
          <a:noFill/>
        </p:spPr>
      </p:pic>
      <p:pic>
        <p:nvPicPr>
          <p:cNvPr id="6148" name="Picture 4" descr="C:\Users\pc\Desktop\M\Nouveau dossier\20160811_1139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8" y="1485900"/>
            <a:ext cx="3656012" cy="2184400"/>
          </a:xfrm>
          <a:prstGeom prst="rect">
            <a:avLst/>
          </a:prstGeom>
          <a:noFill/>
        </p:spPr>
      </p:pic>
      <p:pic>
        <p:nvPicPr>
          <p:cNvPr id="6149" name="Picture 5" descr="C:\Users\pc\Desktop\M\Nouveau dossier\20160811_1138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4216400"/>
            <a:ext cx="3706812" cy="222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fr-FR" sz="3800" dirty="0" smtClean="0">
                <a:solidFill>
                  <a:schemeClr val="tx2"/>
                </a:solidFill>
              </a:rPr>
              <a:t>C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pc\Desktop\M\Nouveau dossier\20160811_103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" y="1500188"/>
            <a:ext cx="3657600" cy="2562225"/>
          </a:xfrm>
          <a:prstGeom prst="rect">
            <a:avLst/>
          </a:prstGeom>
          <a:noFill/>
        </p:spPr>
      </p:pic>
      <p:pic>
        <p:nvPicPr>
          <p:cNvPr id="7171" name="Picture 3" descr="C:\Users\pc\Desktop\M\Nouveau dossier\20160811_1556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7400" y="1449388"/>
            <a:ext cx="3505200" cy="2562225"/>
          </a:xfrm>
          <a:prstGeom prst="rect">
            <a:avLst/>
          </a:prstGeom>
          <a:noFill/>
        </p:spPr>
      </p:pic>
      <p:pic>
        <p:nvPicPr>
          <p:cNvPr id="7172" name="Picture 4" descr="C:\Users\pc\Desktop\M\Nouveau dossier\20160811_1549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6600" y="4597400"/>
            <a:ext cx="3556000" cy="2068513"/>
          </a:xfrm>
          <a:prstGeom prst="rect">
            <a:avLst/>
          </a:prstGeom>
          <a:noFill/>
        </p:spPr>
      </p:pic>
      <p:pic>
        <p:nvPicPr>
          <p:cNvPr id="7173" name="Picture 5" descr="C:\Users\pc\Desktop\M\Nouveau dossier\20160811_1051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660900"/>
            <a:ext cx="3683000" cy="1979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491</Words>
  <Application>Microsoft Office PowerPoint</Application>
  <PresentationFormat>Affichage à l'écran (4:3)</PresentationFormat>
  <Paragraphs>229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宋体</vt:lpstr>
      <vt:lpstr>Arial</vt:lpstr>
      <vt:lpstr>Calibri</vt:lpstr>
      <vt:lpstr>Thème Office</vt:lpstr>
      <vt:lpstr>Présentation PowerPoint</vt:lpstr>
      <vt:lpstr>Présentation PowerPoint</vt:lpstr>
      <vt:lpstr>Sector A Antenna Swap</vt:lpstr>
      <vt:lpstr>Sector A Antenna Swap</vt:lpstr>
      <vt:lpstr>Sector A Antenna Swap</vt:lpstr>
      <vt:lpstr>Sector B Antenna Swap</vt:lpstr>
      <vt:lpstr>Sector B Antenna Swap</vt:lpstr>
      <vt:lpstr>Sector B Antenna Swap</vt:lpstr>
      <vt:lpstr>Sector C Antenna Swap</vt:lpstr>
      <vt:lpstr>Sector C Antenna Swap</vt:lpstr>
      <vt:lpstr>Sector C Antenna Swap</vt:lpstr>
      <vt:lpstr>Antenna Type and SN</vt:lpstr>
      <vt:lpstr>Site Clean Up</vt:lpstr>
      <vt:lpstr>Site Access</vt:lpstr>
      <vt:lpstr>Présentation PowerPoint</vt:lpstr>
      <vt:lpstr>Présentation PowerPoint</vt:lpstr>
      <vt:lpstr>Antenna Pole Sector A</vt:lpstr>
      <vt:lpstr>Antenna Pole Sector B</vt:lpstr>
      <vt:lpstr>Antenna Pole Sector C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Amirouche BELKACEMI</cp:lastModifiedBy>
  <cp:revision>124</cp:revision>
  <dcterms:modified xsi:type="dcterms:W3CDTF">2016-08-12T16:58:28Z</dcterms:modified>
</cp:coreProperties>
</file>