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2" r:id="rId7"/>
    <p:sldId id="268" r:id="rId8"/>
    <p:sldId id="269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/>
              <a:t>INSTALLATION O22X116</a:t>
            </a:r>
            <a:endParaRPr lang="fr-FR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Picture 5" descr="C:\Users\ALFA\Downloads\13388770_1201274393237289_1227752207_o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4764" y="1600200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Picture 4" descr="C:\Users\ALFA\Downloads\13383762_1201259403238788_922888949_o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4764" y="1600200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6" name="Picture 2" descr="C:\Users\ALFA\Downloads\13383434_1201260439905351_191514495_o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4764" y="1600200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80928"/>
            <a:ext cx="8229600" cy="1143000"/>
          </a:xfrm>
        </p:spPr>
        <p:txBody>
          <a:bodyPr/>
          <a:lstStyle/>
          <a:p>
            <a:r>
              <a:rPr lang="fr-FR" dirty="0" smtClean="0"/>
              <a:t>AVANT CLEAN UP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Picture 2" descr="C:\Users\ALFA\Downloads\13410643_1201260476572014_1360730868_o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4764" y="1600200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Picture 3" descr="C:\Users\ALFA\Downloads\13389102_1201260459905349_1129488979_o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4764" y="1600200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2852936"/>
            <a:ext cx="8229600" cy="1143000"/>
          </a:xfrm>
        </p:spPr>
        <p:txBody>
          <a:bodyPr/>
          <a:lstStyle/>
          <a:p>
            <a:r>
              <a:rPr lang="fr-FR" dirty="0" smtClean="0"/>
              <a:t>APRES CLEAN UP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Picture 7" descr="C:\Users\ALFA\Downloads\13410626_1201259486572113_117041057_o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4764" y="1600200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" name="Picture 2" descr="C:\Users\ALFA\Downloads\13389114_1201274243237304_1048639300_o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4764" y="1600200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Picture 3" descr="C:\Users\ALFA\Downloads\13405237_1201274376570624_609791030_o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4764" y="1600200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Picture 6" descr="C:\Users\ALFA\Downloads\13410366_1201274323237296_2082863299_o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Affichage à l'écran (4:3)</PresentationFormat>
  <Paragraphs>3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INSTALLATION O22X116</vt:lpstr>
      <vt:lpstr>AVANT CLEAN UP</vt:lpstr>
      <vt:lpstr>Diapositive 3</vt:lpstr>
      <vt:lpstr>Diapositive 4</vt:lpstr>
      <vt:lpstr>APRES CLEAN UP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INSTALLATION O22X116</dc:title>
  <dc:creator>ALFA</dc:creator>
  <cp:lastModifiedBy>ALFA</cp:lastModifiedBy>
  <cp:revision>1</cp:revision>
  <dcterms:created xsi:type="dcterms:W3CDTF">2016-06-09T00:04:46Z</dcterms:created>
  <dcterms:modified xsi:type="dcterms:W3CDTF">2016-06-09T00:12:54Z</dcterms:modified>
</cp:coreProperties>
</file>