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5" r:id="rId5"/>
    <p:sldId id="739" r:id="rId6"/>
    <p:sldId id="705" r:id="rId7"/>
    <p:sldId id="735" r:id="rId8"/>
    <p:sldId id="740" r:id="rId9"/>
    <p:sldId id="741" r:id="rId10"/>
    <p:sldId id="742" r:id="rId11"/>
    <p:sldId id="713" r:id="rId12"/>
    <p:sldId id="745" r:id="rId13"/>
    <p:sldId id="706" r:id="rId14"/>
    <p:sldId id="708" r:id="rId15"/>
    <p:sldId id="710" r:id="rId16"/>
    <p:sldId id="711" r:id="rId17"/>
    <p:sldId id="733" r:id="rId18"/>
    <p:sldId id="715" r:id="rId19"/>
    <p:sldId id="738" r:id="rId20"/>
    <p:sldId id="743" r:id="rId21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/>
              <a:t>C05X229 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19/06/2016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pic>
        <p:nvPicPr>
          <p:cNvPr id="7170" name="Picture 2" descr="C:\Users\ALFA\Desktop\ZTE=Zouhaier\INSTALLATION C05X229\C05X229\DSC01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771550"/>
            <a:ext cx="2808312" cy="3947099"/>
          </a:xfrm>
          <a:prstGeom prst="rect">
            <a:avLst/>
          </a:prstGeom>
          <a:noFill/>
        </p:spPr>
      </p:pic>
      <p:pic>
        <p:nvPicPr>
          <p:cNvPr id="7171" name="Picture 3" descr="C:\Users\ALFA\Desktop\ZTE=Zouhaier\INSTALLATION C05X229\C05X229\DSC018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771550"/>
            <a:ext cx="2843809" cy="3947099"/>
          </a:xfrm>
          <a:prstGeom prst="rect">
            <a:avLst/>
          </a:prstGeom>
          <a:noFill/>
        </p:spPr>
      </p:pic>
      <p:pic>
        <p:nvPicPr>
          <p:cNvPr id="7172" name="Picture 4" descr="C:\Users\ALFA\Desktop\ZTE=Zouhaier\INSTALLATION C05X229\C05X229\DSC018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771550"/>
            <a:ext cx="2808312" cy="3947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Picture 3" descr="C:\Users\ALFA\Desktop\ZTE=Zouhaier\INSTALLATION C05X229\C05X229\DSC01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771550"/>
            <a:ext cx="4027082" cy="3947099"/>
          </a:xfrm>
          <a:prstGeom prst="rect">
            <a:avLst/>
          </a:prstGeom>
          <a:noFill/>
        </p:spPr>
      </p:pic>
      <p:pic>
        <p:nvPicPr>
          <p:cNvPr id="9218" name="Picture 2" descr="C:\Users\ALFA\Desktop\ZTE=Zouhaier\INSTALLATION C05X229\C05X229\DSC018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6634" y="771550"/>
            <a:ext cx="4183063" cy="39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ALFA\Desktop\ZTE=Zouhaier\INSTALLATION C05X229\C05X229\DSC01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915566"/>
            <a:ext cx="7344816" cy="374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latin typeface="+mn-lt"/>
                <a:ea typeface="+mj-ea"/>
              </a:rPr>
              <a:t>PROTECTION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pic>
        <p:nvPicPr>
          <p:cNvPr id="11266" name="Picture 2" descr="C:\Users\ALFA\Desktop\ZTE=Zouhaier\INSTALLATION C05X229\C05X229\DSC01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003300"/>
            <a:ext cx="4033681" cy="3715349"/>
          </a:xfrm>
          <a:prstGeom prst="rect">
            <a:avLst/>
          </a:prstGeom>
          <a:noFill/>
        </p:spPr>
      </p:pic>
      <p:pic>
        <p:nvPicPr>
          <p:cNvPr id="11267" name="Picture 3" descr="C:\Users\ALFA\Desktop\ZTE=Zouhaier\INSTALLATION C05X229\C05X229\DSC018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571" y="1003300"/>
            <a:ext cx="3972405" cy="371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ALFA\Desktop\ZTE=Zouhaier\INSTALLATION C05X229\C05X229\DSC01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003300"/>
            <a:ext cx="6264695" cy="3584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ALFA\Desktop\ZTE=Zouhaier\INSTALLATION C05X229\C05X229\DSC01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699542"/>
            <a:ext cx="2631256" cy="4019107"/>
          </a:xfrm>
          <a:prstGeom prst="rect">
            <a:avLst/>
          </a:prstGeom>
          <a:noFill/>
        </p:spPr>
      </p:pic>
      <p:pic>
        <p:nvPicPr>
          <p:cNvPr id="12291" name="Picture 3" descr="C:\Users\ALFA\Desktop\ZTE=Zouhaier\INSTALLATION C05X229\C05X229\DSC018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144" y="699542"/>
            <a:ext cx="2455664" cy="4019107"/>
          </a:xfrm>
          <a:prstGeom prst="rect">
            <a:avLst/>
          </a:prstGeom>
          <a:noFill/>
        </p:spPr>
      </p:pic>
      <p:pic>
        <p:nvPicPr>
          <p:cNvPr id="12292" name="Picture 4" descr="C:\Users\ALFA\Desktop\ZTE=Zouhaier\INSTALLATION C05X229\C05X229\DSC018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6978" y="699542"/>
            <a:ext cx="2902719" cy="401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H-Bar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ALFA\Desktop\ZTE=Zouhaier\INSTALLATION C05X229\C05X229\DSC01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003300"/>
            <a:ext cx="6336703" cy="313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339502"/>
            <a:ext cx="7057709" cy="4494361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</a:t>
            </a:r>
            <a:r>
              <a:rPr kumimoji="1" lang="en-US" altLang="zh-CN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NodeB</a:t>
            </a: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Cabinet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</a:t>
            </a:r>
            <a:r>
              <a:rPr kumimoji="1" lang="en-US" altLang="zh-CN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NodeB</a:t>
            </a: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Cabinet fixation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.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altLang="zh-CN" sz="1600" kern="0" dirty="0" smtClean="0">
                <a:solidFill>
                  <a:schemeClr val="tx2"/>
                </a:solidFill>
              </a:rPr>
              <a:t>PROTECTION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sz="16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Outdoor).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sz="16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kumimoji="1" lang="fr-FR" altLang="zh-CN" sz="1600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195486"/>
            <a:ext cx="7057710" cy="4638377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ALFA\Desktop\ZTE=Zouhaier\INSTALLATION C05X229\C05X229\DSC01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003300"/>
            <a:ext cx="7776864" cy="3440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BTS/NodeB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ALFA\Desktop\ZTE=Zouhaier\INSTALLATION C05X229\C05X229\DSC01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843558"/>
            <a:ext cx="6912768" cy="3818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BTS/NodeB Cabinet fixation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9458" name="Picture 2" descr="D:\Subcontractor\Jotel\Site Folder DJELFA ZTE\A17 X 072\DSC013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97" y="987574"/>
            <a:ext cx="2644723" cy="3600399"/>
          </a:xfrm>
          <a:prstGeom prst="rect">
            <a:avLst/>
          </a:prstGeom>
          <a:noFill/>
        </p:spPr>
      </p:pic>
      <p:pic>
        <p:nvPicPr>
          <p:cNvPr id="19459" name="Picture 3" descr="D:\Subcontractor\Jotel\Site Folder DJELFA ZTE\A17 X 072\DSC013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6108" y="987574"/>
            <a:ext cx="3091129" cy="3615897"/>
          </a:xfrm>
          <a:prstGeom prst="rect">
            <a:avLst/>
          </a:prstGeom>
          <a:noFill/>
        </p:spPr>
      </p:pic>
      <p:pic>
        <p:nvPicPr>
          <p:cNvPr id="19460" name="Picture 4" descr="SUC30003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9372" y="987574"/>
            <a:ext cx="2600325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ALFA\Desktop\ZTE=Zouhaier\INSTALLATION C05X229\C05X229\DSC01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1" y="1003300"/>
            <a:ext cx="3456384" cy="3512666"/>
          </a:xfrm>
          <a:prstGeom prst="rect">
            <a:avLst/>
          </a:prstGeom>
          <a:noFill/>
        </p:spPr>
      </p:pic>
      <p:pic>
        <p:nvPicPr>
          <p:cNvPr id="3" name="Picture 3" descr="C:\Users\ALFA\Desktop\ZTE=Zouhaier\INSTALLATION C05X229\C05X229\DSC018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2676" y="1003300"/>
            <a:ext cx="4183063" cy="351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4098" name="Picture 2" descr="C:\Users\ALFA\Desktop\ZTE=Zouhaier\INSTALLATION C05X229\C05X229\DSC01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843558"/>
            <a:ext cx="7056784" cy="3875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ALFA\Desktop\ZTE=Zouhaier\INSTALLATION C05X229\C05X229\DSC018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653" y="1003300"/>
            <a:ext cx="3973629" cy="3715349"/>
          </a:xfrm>
          <a:prstGeom prst="rect">
            <a:avLst/>
          </a:prstGeom>
          <a:noFill/>
        </p:spPr>
      </p:pic>
      <p:pic>
        <p:nvPicPr>
          <p:cNvPr id="5123" name="Picture 3" descr="C:\Users\ALFA\Desktop\ZTE=Zouhaier\INSTALLATION C05X229\C05X229\DSC018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003300"/>
            <a:ext cx="3816424" cy="371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ALFA\Desktop\ZTE=Zouhaier\INSTALLATION C05X229\C05X229\DSC01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915566"/>
            <a:ext cx="7416824" cy="3746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21998</TotalTime>
  <Words>184</Words>
  <Application>Microsoft Office PowerPoint</Application>
  <PresentationFormat>Affichage à l'écran (16:9)</PresentationFormat>
  <Paragraphs>78</Paragraphs>
  <Slides>18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169_EN_for all readers_0601</vt:lpstr>
      <vt:lpstr>1_ ZTE 2012 Template</vt:lpstr>
      <vt:lpstr>170_EN_for all readers_0601</vt:lpstr>
      <vt:lpstr>OTA 2G&amp;3G Modernization Project Site Photos Subcontractor: MGNIC Site ID: C05X229  Installation/Swap Date: 19/06/2016 </vt:lpstr>
      <vt:lpstr>Diapositive 2</vt:lpstr>
      <vt:lpstr> Site View outdoor  </vt:lpstr>
      <vt:lpstr>BTS/NodeB Cabinet</vt:lpstr>
      <vt:lpstr>BTS/NodeB Cabinet fixation</vt:lpstr>
      <vt:lpstr>Indoor Jumpers + label</vt:lpstr>
      <vt:lpstr>Outdoor Jumpers</vt:lpstr>
      <vt:lpstr>Outdoor Jumpers</vt:lpstr>
      <vt:lpstr>Cable Tray</vt:lpstr>
      <vt:lpstr>Diapositive 10</vt:lpstr>
      <vt:lpstr> BBU (Connectivity and labeling) </vt:lpstr>
      <vt:lpstr>RSU/RRU</vt:lpstr>
      <vt:lpstr>PROTECTION </vt:lpstr>
      <vt:lpstr>Grounding / Grounding Bar (Indoor and/or Outdoor)</vt:lpstr>
      <vt:lpstr>Cleanup</vt:lpstr>
      <vt:lpstr>H-Bar</vt:lpstr>
      <vt:lpstr>Others</vt:lpstr>
      <vt:lpstr>Diapositive 18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ALFA</cp:lastModifiedBy>
  <cp:revision>1269</cp:revision>
  <dcterms:created xsi:type="dcterms:W3CDTF">2012-06-06T03:03:43Z</dcterms:created>
  <dcterms:modified xsi:type="dcterms:W3CDTF">2016-06-19T21:06:10Z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