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8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5" r:id="rId5"/>
    <p:sldId id="739" r:id="rId6"/>
    <p:sldId id="703" r:id="rId7"/>
    <p:sldId id="744" r:id="rId8"/>
    <p:sldId id="737" r:id="rId9"/>
    <p:sldId id="740" r:id="rId10"/>
    <p:sldId id="741" r:id="rId11"/>
    <p:sldId id="713" r:id="rId12"/>
    <p:sldId id="710" r:id="rId13"/>
    <p:sldId id="746" r:id="rId14"/>
    <p:sldId id="747" r:id="rId15"/>
    <p:sldId id="717" r:id="rId16"/>
    <p:sldId id="745" r:id="rId17"/>
    <p:sldId id="721" r:id="rId18"/>
    <p:sldId id="749" r:id="rId19"/>
    <p:sldId id="748" r:id="rId20"/>
    <p:sldId id="733" r:id="rId21"/>
    <p:sldId id="743" r:id="rId22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4" d="100"/>
          <a:sy n="74" d="100"/>
        </p:scale>
        <p:origin x="127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51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3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09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2819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12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757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78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fr-FR" dirty="0" err="1" smtClean="0"/>
              <a:t>rental</a:t>
            </a:r>
            <a:r>
              <a:rPr lang="fr-FR" smtClean="0"/>
              <a:t> of a crane </a:t>
            </a:r>
            <a:br>
              <a:rPr lang="fr-FR" smtClean="0"/>
            </a:br>
            <a:r>
              <a:rPr lang="fr-FR" smtClean="0"/>
              <a:t>to lift the matérielles 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60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3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95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955650"/>
            <a:ext cx="8098488" cy="2984252"/>
          </a:xfrm>
        </p:spPr>
        <p:txBody>
          <a:bodyPr>
            <a:normAutofit fontScale="90000"/>
          </a:bodyPr>
          <a:lstStyle/>
          <a:p>
            <a:pPr lvl="0"/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kern="0" dirty="0" smtClean="0"/>
              <a:t>POWER SUPPLY INSTALLATION</a:t>
            </a:r>
            <a:r>
              <a:rPr lang="zh-CN" altLang="en-US" b="1" kern="0" dirty="0" smtClean="0"/>
              <a:t/>
            </a:r>
            <a:br>
              <a:rPr lang="zh-CN" altLang="en-US" b="1" kern="0" dirty="0" smtClean="0"/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C08X091R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15/06/2016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ea typeface="+mj-ea"/>
                <a:cs typeface="+mj-cs"/>
              </a:rPr>
              <a:t>After power supply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Image 9" descr="DSC019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1" y="805536"/>
            <a:ext cx="3571900" cy="3913113"/>
          </a:xfrm>
          <a:prstGeom prst="rect">
            <a:avLst/>
          </a:prstGeom>
        </p:spPr>
      </p:pic>
      <p:pic>
        <p:nvPicPr>
          <p:cNvPr id="11" name="Image 10" descr="DSC0195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805536"/>
            <a:ext cx="3857625" cy="386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 Before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19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785800"/>
            <a:ext cx="4929199" cy="3643319"/>
          </a:xfrm>
          <a:prstGeom prst="rect">
            <a:avLst/>
          </a:prstGeom>
        </p:spPr>
      </p:pic>
      <p:sp>
        <p:nvSpPr>
          <p:cNvPr id="9" name="Organigramme : Stockage à accès séquentiel 8"/>
          <p:cNvSpPr/>
          <p:nvPr/>
        </p:nvSpPr>
        <p:spPr>
          <a:xfrm flipH="1">
            <a:off x="6746467" y="921213"/>
            <a:ext cx="1836816" cy="1447450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New site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411760" y="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Batteries Grounding</a:t>
            </a:r>
            <a:endParaRPr lang="fr-FR" sz="2800" dirty="0"/>
          </a:p>
        </p:txBody>
      </p:sp>
      <p:pic>
        <p:nvPicPr>
          <p:cNvPr id="6" name="Image 5" descr="DSC019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7" y="699542"/>
            <a:ext cx="3857625" cy="4143386"/>
          </a:xfrm>
          <a:prstGeom prst="rect">
            <a:avLst/>
          </a:prstGeom>
        </p:spPr>
      </p:pic>
      <p:pic>
        <p:nvPicPr>
          <p:cNvPr id="7" name="Image 6" descr="DSC019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093" y="699542"/>
            <a:ext cx="3786190" cy="414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dirty="0" smtClean="0">
                <a:solidFill>
                  <a:srgbClr val="0070C0"/>
                </a:solidFill>
                <a:latin typeface="+mj-lt"/>
                <a:ea typeface="微软雅黑" pitchFamily="34" charset="-122"/>
                <a:cs typeface="Arial" pitchFamily="34" charset="0"/>
              </a:rPr>
              <a:t>Power and Breakers </a:t>
            </a: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Grounding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Image 7" descr="DSC019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771550"/>
            <a:ext cx="3857625" cy="3947098"/>
          </a:xfrm>
          <a:prstGeom prst="rect">
            <a:avLst/>
          </a:prstGeom>
        </p:spPr>
      </p:pic>
      <p:pic>
        <p:nvPicPr>
          <p:cNvPr id="9" name="Image 8" descr="DSC019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850754"/>
            <a:ext cx="4249135" cy="386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770544" y="0"/>
            <a:ext cx="345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1" lang="en-US" altLang="zh-CN" sz="32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Bar Grounding</a:t>
            </a:r>
            <a:endParaRPr lang="zh-CN" altLang="en-US" sz="3200" b="1" kern="0" dirty="0">
              <a:solidFill>
                <a:schemeClr val="tx2"/>
              </a:solidFill>
            </a:endParaRPr>
          </a:p>
        </p:txBody>
      </p:sp>
      <p:pic>
        <p:nvPicPr>
          <p:cNvPr id="5" name="Image 4" descr="DSC019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7" y="1071552"/>
            <a:ext cx="4929222" cy="364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New Position Labeling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19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928676"/>
            <a:ext cx="6858001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13314" name="Picture 2" descr="C:\Users\ALFA\Desktop\ZTE\INSTALLATION C36X010\C36X010\DSC01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4183063" cy="3875091"/>
          </a:xfrm>
          <a:prstGeom prst="rect">
            <a:avLst/>
          </a:prstGeom>
          <a:noFill/>
        </p:spPr>
      </p:pic>
      <p:pic>
        <p:nvPicPr>
          <p:cNvPr id="13315" name="Picture 3" descr="C:\Users\ALFA\Desktop\ZTE\INSTALLATION C36X010\C36X010\DSC018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43558"/>
            <a:ext cx="3795259" cy="3875091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dirty="0" smtClean="0">
                <a:solidFill>
                  <a:srgbClr val="0070C0"/>
                </a:solidFill>
                <a:latin typeface="+mj-lt"/>
                <a:ea typeface="微软雅黑" pitchFamily="34" charset="-122"/>
                <a:cs typeface="Arial" pitchFamily="34" charset="0"/>
              </a:rPr>
              <a:t>TGBT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General view</a:t>
            </a:r>
            <a:r>
              <a:rPr kumimoji="1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 Before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Image 4" descr="DSC019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857238"/>
            <a:ext cx="6858001" cy="365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19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850755"/>
            <a:ext cx="6858001" cy="386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319438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r>
              <a:rPr kumimoji="1" lang="fr-FR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Site View outdoor after</a:t>
            </a:r>
            <a:r>
              <a:rPr kumimoji="1" lang="fr-FR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Cable  labeling after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New position View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altLang="zh-CN" b="1" kern="0" dirty="0" smtClean="0">
                <a:solidFill>
                  <a:schemeClr val="tx2"/>
                </a:solidFill>
              </a:rPr>
              <a:t>Transmission Equipment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altLang="zh-CN" b="1" kern="0" dirty="0" smtClean="0">
                <a:solidFill>
                  <a:schemeClr val="tx2"/>
                </a:solidFill>
              </a:rPr>
              <a:t>After power supply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Power Supply Before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Batteries Grounding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Power and Breakers Grounding…</a:t>
            </a: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lang="fr-FR" dirty="0" smtClean="0"/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lvl="0" indent="-571500">
              <a:spcBef>
                <a:spcPct val="20000"/>
              </a:spcBef>
              <a:defRPr/>
            </a:pP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1663" y="1016521"/>
            <a:ext cx="4060674" cy="3714748"/>
          </a:xfrm>
          <a:prstGeom prst="rect">
            <a:avLst/>
          </a:prstGeom>
        </p:spPr>
      </p:pic>
      <p:pic>
        <p:nvPicPr>
          <p:cNvPr id="8" name="Image 7" descr="DSC019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843558"/>
            <a:ext cx="3857625" cy="406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befor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19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7" y="1003300"/>
            <a:ext cx="4223351" cy="3512666"/>
          </a:xfrm>
          <a:prstGeom prst="rect">
            <a:avLst/>
          </a:prstGeom>
        </p:spPr>
      </p:pic>
      <p:pic>
        <p:nvPicPr>
          <p:cNvPr id="9" name="Image 8" descr="DSC019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003300"/>
            <a:ext cx="4177698" cy="3512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27784" y="0"/>
            <a:ext cx="5526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after </a:t>
            </a:r>
            <a:br>
              <a:rPr kumimoji="1" lang="en-US" altLang="zh-CN" sz="32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fr-FR" sz="3200" b="1" dirty="0"/>
          </a:p>
        </p:txBody>
      </p:sp>
      <p:pic>
        <p:nvPicPr>
          <p:cNvPr id="6" name="Image 5" descr="DSC019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3" y="1077218"/>
            <a:ext cx="4214841" cy="3366740"/>
          </a:xfrm>
          <a:prstGeom prst="rect">
            <a:avLst/>
          </a:prstGeom>
        </p:spPr>
      </p:pic>
      <p:pic>
        <p:nvPicPr>
          <p:cNvPr id="7" name="Image 6" descr="DSC019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193" y="1077218"/>
            <a:ext cx="3929090" cy="335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Image 7" descr="DSC019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7" y="555527"/>
            <a:ext cx="4094766" cy="4071948"/>
          </a:xfrm>
          <a:prstGeom prst="rect">
            <a:avLst/>
          </a:prstGeom>
        </p:spPr>
      </p:pic>
      <p:pic>
        <p:nvPicPr>
          <p:cNvPr id="9" name="Image 8" descr="DSC0193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95" y="785799"/>
            <a:ext cx="3857625" cy="3841675"/>
          </a:xfrm>
          <a:prstGeom prst="rect">
            <a:avLst/>
          </a:prstGeom>
        </p:spPr>
      </p:pic>
      <p:sp>
        <p:nvSpPr>
          <p:cNvPr id="10" name="Bulle ronde 9"/>
          <p:cNvSpPr/>
          <p:nvPr/>
        </p:nvSpPr>
        <p:spPr>
          <a:xfrm>
            <a:off x="7403229" y="1071552"/>
            <a:ext cx="1939581" cy="1571636"/>
          </a:xfrm>
          <a:prstGeom prst="wedgeEllipseCallout">
            <a:avLst>
              <a:gd name="adj1" fmla="val -80959"/>
              <a:gd name="adj2" fmla="val 253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rental</a:t>
            </a:r>
            <a:r>
              <a:rPr lang="fr-FR" dirty="0" smtClean="0"/>
              <a:t> of a crane </a:t>
            </a:r>
            <a:br>
              <a:rPr lang="fr-FR" dirty="0" smtClean="0"/>
            </a:br>
            <a:r>
              <a:rPr lang="fr-FR" dirty="0" smtClean="0"/>
              <a:t>to lift the matérielles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 labeling after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6" name="Image 5" descr="DSC019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5" y="843558"/>
            <a:ext cx="4077309" cy="3786195"/>
          </a:xfrm>
          <a:prstGeom prst="rect">
            <a:avLst/>
          </a:prstGeom>
        </p:spPr>
      </p:pic>
      <p:pic>
        <p:nvPicPr>
          <p:cNvPr id="7" name="Image 6" descr="DSC019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658" y="789577"/>
            <a:ext cx="3857625" cy="384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New position View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5" name="Image 4" descr="DSC019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5" y="555527"/>
            <a:ext cx="5072098" cy="43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latin typeface="+mn-lt"/>
                <a:ea typeface="+mj-ea"/>
              </a:rPr>
              <a:t>Transmission Equipment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19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785800"/>
            <a:ext cx="4143391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22179</TotalTime>
  <Words>167</Words>
  <Application>Microsoft Office PowerPoint</Application>
  <PresentationFormat>Affichage à l'écran (16:9)</PresentationFormat>
  <Paragraphs>81</Paragraphs>
  <Slides>19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LucidaGrande</vt:lpstr>
      <vt:lpstr>Microsoft YaHei Bold</vt:lpstr>
      <vt:lpstr>Times</vt:lpstr>
      <vt:lpstr>169_EN_for all readers_0601</vt:lpstr>
      <vt:lpstr>1_ ZTE 2012 Template</vt:lpstr>
      <vt:lpstr>170_EN_for all readers_0601</vt:lpstr>
      <vt:lpstr> POWER SUPPLY INSTALLATION  Subcontractor: MGNIC Site ID: C08X091R Installation/Swap Date: 15/06/2016 </vt:lpstr>
      <vt:lpstr>Présentation PowerPoint</vt:lpstr>
      <vt:lpstr> Site View outdoor  </vt:lpstr>
      <vt:lpstr> Site View outdoor befor </vt:lpstr>
      <vt:lpstr>Présentation PowerPoint</vt:lpstr>
      <vt:lpstr>Présentation PowerPoint</vt:lpstr>
      <vt:lpstr>Cable  labeling after</vt:lpstr>
      <vt:lpstr>New position View</vt:lpstr>
      <vt:lpstr>Transmission Equipment</vt:lpstr>
      <vt:lpstr>Présentation PowerPoint</vt:lpstr>
      <vt:lpstr>Power Supply Before </vt:lpstr>
      <vt:lpstr>Présentation PowerPoint</vt:lpstr>
      <vt:lpstr>Présentation PowerPoint</vt:lpstr>
      <vt:lpstr>Présentation PowerPoint</vt:lpstr>
      <vt:lpstr>New Position Labeling</vt:lpstr>
      <vt:lpstr>Présentation PowerPoint</vt:lpstr>
      <vt:lpstr>Présentation PowerPoint</vt:lpstr>
      <vt:lpstr>Cleanup</vt:lpstr>
      <vt:lpstr>Présentation PowerPoint</vt:lpstr>
    </vt:vector>
  </TitlesOfParts>
  <Company>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Amirouche BELKACEMI</cp:lastModifiedBy>
  <cp:revision>1276</cp:revision>
  <dcterms:created xsi:type="dcterms:W3CDTF">2012-06-06T03:03:43Z</dcterms:created>
  <dcterms:modified xsi:type="dcterms:W3CDTF">2016-06-26T20:56:50Z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