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5.xml" ContentType="application/vnd.openxmlformats-officedocument.them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notesSlides/notesSlide14.xml" ContentType="application/vnd.openxmlformats-officedocument.presentationml.notesSlide+xml"/>
  <Override PartName="/docProps/custom.xml" ContentType="application/vnd.openxmlformats-officedocument.custom-properties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Layouts/slideLayout18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emf" ContentType="image/x-emf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notesSlides/notesSlide13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  <p:sldMasterId id="2147483662" r:id="rId2"/>
    <p:sldMasterId id="2147483681" r:id="rId3"/>
  </p:sldMasterIdLst>
  <p:notesMasterIdLst>
    <p:notesMasterId r:id="rId24"/>
  </p:notesMasterIdLst>
  <p:handoutMasterIdLst>
    <p:handoutMasterId r:id="rId25"/>
  </p:handoutMasterIdLst>
  <p:sldIdLst>
    <p:sldId id="256" r:id="rId4"/>
    <p:sldId id="265" r:id="rId5"/>
    <p:sldId id="739" r:id="rId6"/>
    <p:sldId id="703" r:id="rId7"/>
    <p:sldId id="744" r:id="rId8"/>
    <p:sldId id="737" r:id="rId9"/>
    <p:sldId id="740" r:id="rId10"/>
    <p:sldId id="741" r:id="rId11"/>
    <p:sldId id="713" r:id="rId12"/>
    <p:sldId id="710" r:id="rId13"/>
    <p:sldId id="746" r:id="rId14"/>
    <p:sldId id="747" r:id="rId15"/>
    <p:sldId id="717" r:id="rId16"/>
    <p:sldId id="745" r:id="rId17"/>
    <p:sldId id="721" r:id="rId18"/>
    <p:sldId id="749" r:id="rId19"/>
    <p:sldId id="748" r:id="rId20"/>
    <p:sldId id="733" r:id="rId21"/>
    <p:sldId id="738" r:id="rId22"/>
    <p:sldId id="743" r:id="rId23"/>
  </p:sldIdLst>
  <p:sldSz cx="9144000" cy="5143500" type="screen16x9"/>
  <p:notesSz cx="6858000" cy="9144000"/>
  <p:defaultTextStyle>
    <a:defPPr>
      <a:defRPr lang="zh-CN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0075CC"/>
    <a:srgbClr val="A20000"/>
    <a:srgbClr val="BF3223"/>
    <a:srgbClr val="8AC7FE"/>
    <a:srgbClr val="0088EE"/>
    <a:srgbClr val="921916"/>
    <a:srgbClr val="B63628"/>
    <a:srgbClr val="AE1E1A"/>
    <a:srgbClr val="F9F9F9"/>
    <a:srgbClr val="0070C0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65" autoAdjust="0"/>
    <p:restoredTop sz="75527" autoAdjust="0"/>
  </p:normalViewPr>
  <p:slideViewPr>
    <p:cSldViewPr snapToObjects="1">
      <p:cViewPr varScale="1">
        <p:scale>
          <a:sx n="72" d="100"/>
          <a:sy n="72" d="100"/>
        </p:scale>
        <p:origin x="-1332" y="-96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0" d="100"/>
        <a:sy n="70" d="100"/>
      </p:scale>
      <p:origin x="0" y="0"/>
    </p:cViewPr>
  </p:sorterViewPr>
  <p:notesViewPr>
    <p:cSldViewPr snapToObjects="1">
      <p:cViewPr varScale="1">
        <p:scale>
          <a:sx n="77" d="100"/>
          <a:sy n="77" d="100"/>
        </p:scale>
        <p:origin x="-2094" y="-102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theme" Target="theme/theme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452C20-3653-4C40-90D3-54A0135C2320}" type="datetime1">
              <a:rPr kumimoji="1" lang="zh-CN" altLang="en-US" smtClean="0"/>
              <a:pPr/>
              <a:t>2016/6/15</a:t>
            </a:fld>
            <a:endParaRPr kumimoji="1"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zh-CN" altLang="en-US"/>
          </a:p>
        </p:txBody>
      </p:sp>
      <p:sp>
        <p:nvSpPr>
          <p:cNvPr id="5" name="幻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D724EEA-D4D5-6F41-A804-635C9D876C0D}" type="slidenum">
              <a:rPr kumimoji="1" lang="zh-CN" altLang="en-US" smtClean="0"/>
              <a:pPr/>
              <a:t>‹N°›</a:t>
            </a:fld>
            <a:endParaRPr kumimoji="1"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147933297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2DC9FD4-4527-CE4C-AC60-89A2517129D2}" type="datetime1">
              <a:rPr kumimoji="1" lang="zh-CN" altLang="en-US" smtClean="0"/>
              <a:pPr/>
              <a:t>2016/6/15</a:t>
            </a:fld>
            <a:endParaRPr kumimoji="1"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zh-CN" altLang="en-US" smtClean="0"/>
              <a:t>单击此处编辑母版文本样式</a:t>
            </a:r>
          </a:p>
          <a:p>
            <a:pPr lvl="1"/>
            <a:r>
              <a:rPr kumimoji="1" lang="zh-CN" altLang="en-US" smtClean="0"/>
              <a:t>二级</a:t>
            </a:r>
          </a:p>
          <a:p>
            <a:pPr lvl="2"/>
            <a:r>
              <a:rPr kumimoji="1" lang="zh-CN" altLang="en-US" smtClean="0"/>
              <a:t>三级</a:t>
            </a:r>
          </a:p>
          <a:p>
            <a:pPr lvl="3"/>
            <a:r>
              <a:rPr kumimoji="1" lang="zh-CN" altLang="en-US" smtClean="0"/>
              <a:t>四级</a:t>
            </a:r>
          </a:p>
          <a:p>
            <a:pPr lvl="4"/>
            <a:r>
              <a:rPr kumimoji="1" lang="zh-CN" altLang="en-US" smtClean="0"/>
              <a:t>五级</a:t>
            </a:r>
            <a:endParaRPr kumimoji="1"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zh-CN" altLang="en-US"/>
          </a:p>
        </p:txBody>
      </p:sp>
      <p:sp>
        <p:nvSpPr>
          <p:cNvPr id="7" name="幻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4DCE3B8-E554-904A-896A-44DF9E3C7B3D}" type="slidenum">
              <a:rPr kumimoji="1" lang="zh-CN" altLang="en-US" smtClean="0"/>
              <a:pPr/>
              <a:t>‹N°›</a:t>
            </a:fld>
            <a:endParaRPr kumimoji="1"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669594226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DCE3B8-E554-904A-896A-44DF9E3C7B3D}" type="slidenum">
              <a:rPr kumimoji="1" lang="zh-CN" altLang="en-US" smtClean="0"/>
              <a:pPr/>
              <a:t>1</a:t>
            </a:fld>
            <a:endParaRPr kumimoji="1"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176296245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atinLnBrk="1"/>
            <a:endParaRPr lang="en-US" altLang="zh-CN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F74ECEF-CD2C-4712-84E6-2C9B4CCA0037}" type="slidenum">
              <a:rPr lang="zh-CN" altLang="en-US" smtClean="0"/>
              <a:pPr>
                <a:defRPr/>
              </a:pPr>
              <a:t>11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atinLnBrk="1"/>
            <a:endParaRPr lang="en-US" altLang="zh-CN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F74ECEF-CD2C-4712-84E6-2C9B4CCA0037}" type="slidenum">
              <a:rPr lang="zh-CN" altLang="en-US" smtClean="0"/>
              <a:pPr>
                <a:defRPr/>
              </a:pPr>
              <a:t>13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atinLnBrk="1"/>
            <a:endParaRPr lang="en-US" altLang="zh-CN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F74ECEF-CD2C-4712-84E6-2C9B4CCA0037}" type="slidenum">
              <a:rPr lang="zh-CN" altLang="en-US" smtClean="0"/>
              <a:pPr>
                <a:defRPr/>
              </a:pPr>
              <a:t>15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DCE3B8-E554-904A-896A-44DF9E3C7B3D}" type="slidenum">
              <a:rPr kumimoji="1" lang="zh-CN" altLang="en-US" smtClean="0"/>
              <a:pPr/>
              <a:t>17</a:t>
            </a:fld>
            <a:endParaRPr kumimoji="1"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atinLnBrk="1"/>
            <a:endParaRPr lang="en-US" altLang="zh-CN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F74ECEF-CD2C-4712-84E6-2C9B4CCA0037}" type="slidenum">
              <a:rPr lang="zh-CN" altLang="en-US" smtClean="0"/>
              <a:pPr>
                <a:defRPr/>
              </a:pPr>
              <a:t>18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atinLnBrk="1"/>
            <a:endParaRPr lang="en-US" altLang="zh-CN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F74ECEF-CD2C-4712-84E6-2C9B4CCA0037}" type="slidenum">
              <a:rPr lang="zh-CN" altLang="en-US" smtClean="0"/>
              <a:pPr>
                <a:defRPr/>
              </a:pPr>
              <a:t>19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DCE3B8-E554-904A-896A-44DF9E3C7B3D}" type="slidenum">
              <a:rPr kumimoji="1" lang="zh-CN" altLang="en-US" smtClean="0"/>
              <a:pPr/>
              <a:t>2</a:t>
            </a:fld>
            <a:endParaRPr kumimoji="1"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atinLnBrk="1"/>
            <a:endParaRPr lang="en-US" altLang="zh-CN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F74ECEF-CD2C-4712-84E6-2C9B4CCA0037}" type="slidenum">
              <a:rPr lang="zh-CN" altLang="en-US" smtClean="0"/>
              <a:pPr>
                <a:defRPr/>
              </a:pPr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atinLnBrk="1"/>
            <a:endParaRPr lang="en-US" altLang="zh-CN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F74ECEF-CD2C-4712-84E6-2C9B4CCA0037}" type="slidenum">
              <a:rPr lang="zh-CN" altLang="en-US" smtClean="0"/>
              <a:pPr>
                <a:defRPr/>
              </a:pPr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atinLnBrk="1"/>
            <a:endParaRPr lang="en-US" altLang="zh-CN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F74ECEF-CD2C-4712-84E6-2C9B4CCA0037}" type="slidenum">
              <a:rPr lang="zh-CN" altLang="en-US" smtClean="0"/>
              <a:pPr>
                <a:defRPr/>
              </a:pPr>
              <a:t>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atinLnBrk="1"/>
            <a:endParaRPr lang="en-US" altLang="zh-CN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F74ECEF-CD2C-4712-84E6-2C9B4CCA0037}" type="slidenum">
              <a:rPr lang="zh-CN" altLang="en-US" smtClean="0"/>
              <a:pPr>
                <a:defRPr/>
              </a:pPr>
              <a:t>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atinLnBrk="1"/>
            <a:endParaRPr lang="en-US" altLang="zh-CN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F74ECEF-CD2C-4712-84E6-2C9B4CCA0037}" type="slidenum">
              <a:rPr lang="zh-CN" altLang="en-US" smtClean="0"/>
              <a:pPr>
                <a:defRPr/>
              </a:pPr>
              <a:t>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atinLnBrk="1"/>
            <a:endParaRPr lang="en-US" altLang="zh-CN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F74ECEF-CD2C-4712-84E6-2C9B4CCA0037}" type="slidenum">
              <a:rPr lang="zh-CN" altLang="en-US" smtClean="0"/>
              <a:pPr>
                <a:defRPr/>
              </a:pPr>
              <a:t>9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atinLnBrk="1"/>
            <a:endParaRPr lang="en-US" altLang="zh-CN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F74ECEF-CD2C-4712-84E6-2C9B4CCA0037}" type="slidenum">
              <a:rPr lang="zh-CN" altLang="en-US" smtClean="0"/>
              <a:pPr>
                <a:defRPr/>
              </a:pPr>
              <a:t>10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 smtClean="0"/>
              <a:t>单击此处编辑母版标题样式</a:t>
            </a:r>
            <a:endParaRPr kumimoji="1"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>
            <a:lvl4pPr>
              <a:defRPr sz="1800"/>
            </a:lvl4pPr>
            <a:lvl5pPr>
              <a:defRPr sz="1600"/>
            </a:lvl5pPr>
          </a:lstStyle>
          <a:p>
            <a:pPr lvl="0"/>
            <a:r>
              <a:rPr kumimoji="1" lang="zh-CN" altLang="en-US" smtClean="0"/>
              <a:t>单击此处编辑母版文本样式</a:t>
            </a:r>
          </a:p>
          <a:p>
            <a:pPr lvl="1"/>
            <a:r>
              <a:rPr kumimoji="1" lang="zh-CN" altLang="en-US" smtClean="0"/>
              <a:t>第二级</a:t>
            </a:r>
          </a:p>
          <a:p>
            <a:pPr lvl="2"/>
            <a:r>
              <a:rPr kumimoji="1" lang="zh-CN" altLang="en-US" smtClean="0"/>
              <a:t>第三级</a:t>
            </a:r>
          </a:p>
          <a:p>
            <a:pPr lvl="3"/>
            <a:r>
              <a:rPr kumimoji="1" lang="zh-CN" altLang="en-US" smtClean="0"/>
              <a:t>第四级</a:t>
            </a:r>
          </a:p>
          <a:p>
            <a:pPr lvl="4"/>
            <a:r>
              <a:rPr kumimoji="1" lang="zh-CN" altLang="en-US" smtClean="0"/>
              <a:t>第五级</a:t>
            </a:r>
            <a:endParaRPr kumimoji="1" lang="zh-CN" altLang="en-US" dirty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marL="0" marR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lvl1pPr>
          </a:lstStyle>
          <a:p>
            <a:fld id="{C1B65B15-32B3-482A-9ADF-F2EA24D4B7E8}" type="slidenum">
              <a:rPr lang="zh-CN" altLang="en-US" smtClean="0"/>
              <a:pPr/>
              <a:t>‹N°›</a:t>
            </a:fld>
            <a:endParaRPr lang="en-US" altLang="zh-CN" dirty="0" smtClean="0"/>
          </a:p>
        </p:txBody>
      </p:sp>
    </p:spTree>
    <p:extLst>
      <p:ext uri="{BB962C8B-B14F-4D97-AF65-F5344CB8AC3E}">
        <p14:creationId xmlns="" xmlns:p14="http://schemas.microsoft.com/office/powerpoint/2010/main" val="15248602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标题和内容">
    <p:bg>
      <p:bgPr>
        <a:blipFill dpi="0" rotWithShape="0">
          <a:blip r:embed="rId2" cstate="screen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 userDrawn="1"/>
        </p:nvSpPr>
        <p:spPr>
          <a:xfrm>
            <a:off x="8401065" y="97631"/>
            <a:ext cx="622285" cy="20005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700" dirty="0">
                <a:solidFill>
                  <a:srgbClr val="656565"/>
                </a:solidFill>
                <a:latin typeface="Arial"/>
                <a:ea typeface="微软雅黑"/>
                <a:cs typeface="Arial"/>
              </a:rPr>
              <a:t>&gt; </a:t>
            </a:r>
            <a:r>
              <a:rPr lang="zh-CN" altLang="en-US" sz="700" dirty="0">
                <a:solidFill>
                  <a:srgbClr val="656565"/>
                </a:solidFill>
                <a:latin typeface="Arial"/>
                <a:ea typeface="微软雅黑"/>
                <a:cs typeface="Arial"/>
              </a:rPr>
              <a:t>内部公开</a:t>
            </a:r>
          </a:p>
        </p:txBody>
      </p:sp>
      <p:sp>
        <p:nvSpPr>
          <p:cNvPr id="5" name="文本框 1"/>
          <p:cNvSpPr txBox="1"/>
          <p:nvPr userDrawn="1"/>
        </p:nvSpPr>
        <p:spPr>
          <a:xfrm>
            <a:off x="-1335088" y="2711054"/>
            <a:ext cx="184731" cy="3693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1" lang="zh-CN" altLang="en-US" dirty="0">
              <a:latin typeface="+mn-lt"/>
              <a:ea typeface="+mn-ea"/>
            </a:endParaRPr>
          </a:p>
        </p:txBody>
      </p:sp>
      <p:grpSp>
        <p:nvGrpSpPr>
          <p:cNvPr id="2" name="组合 25"/>
          <p:cNvGrpSpPr>
            <a:grpSpLocks/>
          </p:cNvGrpSpPr>
          <p:nvPr userDrawn="1"/>
        </p:nvGrpSpPr>
        <p:grpSpPr bwMode="auto">
          <a:xfrm>
            <a:off x="9151938" y="2880123"/>
            <a:ext cx="1360487" cy="2051477"/>
            <a:chOff x="9152238" y="3839666"/>
            <a:chExt cx="1360488" cy="2736381"/>
          </a:xfrm>
        </p:grpSpPr>
        <p:grpSp>
          <p:nvGrpSpPr>
            <p:cNvPr id="3" name="组 19"/>
            <p:cNvGrpSpPr>
              <a:grpSpLocks/>
            </p:cNvGrpSpPr>
            <p:nvPr userDrawn="1"/>
          </p:nvGrpSpPr>
          <p:grpSpPr bwMode="auto">
            <a:xfrm>
              <a:off x="9272888" y="5230865"/>
              <a:ext cx="935038" cy="1345182"/>
              <a:chOff x="9286972" y="1725001"/>
              <a:chExt cx="935038" cy="1345182"/>
            </a:xfrm>
          </p:grpSpPr>
          <p:grpSp>
            <p:nvGrpSpPr>
              <p:cNvPr id="6" name="组 20"/>
              <p:cNvGrpSpPr>
                <a:grpSpLocks/>
              </p:cNvGrpSpPr>
              <p:nvPr userDrawn="1"/>
            </p:nvGrpSpPr>
            <p:grpSpPr bwMode="auto">
              <a:xfrm>
                <a:off x="9286972" y="1725001"/>
                <a:ext cx="804863" cy="298607"/>
                <a:chOff x="9286972" y="1725001"/>
                <a:chExt cx="804863" cy="298607"/>
              </a:xfrm>
            </p:grpSpPr>
            <p:sp>
              <p:nvSpPr>
                <p:cNvPr id="20" name="矩形 19"/>
                <p:cNvSpPr/>
                <p:nvPr userDrawn="1"/>
              </p:nvSpPr>
              <p:spPr>
                <a:xfrm>
                  <a:off x="9286972" y="1725001"/>
                  <a:ext cx="254000" cy="244571"/>
                </a:xfrm>
                <a:prstGeom prst="rect">
                  <a:avLst/>
                </a:prstGeom>
                <a:solidFill>
                  <a:srgbClr val="005BAA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kumimoji="1" lang="zh-CN" altLang="en-US"/>
                </a:p>
              </p:txBody>
            </p:sp>
            <p:sp>
              <p:nvSpPr>
                <p:cNvPr id="21" name="文本框 43"/>
                <p:cNvSpPr txBox="1"/>
                <p:nvPr userDrawn="1"/>
              </p:nvSpPr>
              <p:spPr>
                <a:xfrm>
                  <a:off x="9504459" y="1756763"/>
                  <a:ext cx="587376" cy="266845"/>
                </a:xfrm>
                <a:prstGeom prst="rect">
                  <a:avLst/>
                </a:prstGeom>
                <a:noFill/>
              </p:spPr>
              <p:txBody>
                <a:bodyPr>
                  <a:spAutoFit/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kumimoji="1" lang="en-US" altLang="zh-CN" sz="700" i="1" dirty="0">
                      <a:solidFill>
                        <a:schemeClr val="bg1"/>
                      </a:solidFill>
                      <a:latin typeface="Times"/>
                      <a:ea typeface="+mn-ea"/>
                      <a:cs typeface="Times"/>
                    </a:rPr>
                    <a:t>G91, B170</a:t>
                  </a:r>
                  <a:endParaRPr kumimoji="1" lang="zh-CN" altLang="en-US" sz="700" i="1" dirty="0">
                    <a:solidFill>
                      <a:schemeClr val="bg1"/>
                    </a:solidFill>
                    <a:latin typeface="Times"/>
                    <a:ea typeface="+mn-ea"/>
                    <a:cs typeface="Times"/>
                  </a:endParaRPr>
                </a:p>
              </p:txBody>
            </p:sp>
          </p:grpSp>
          <p:grpSp>
            <p:nvGrpSpPr>
              <p:cNvPr id="7" name="组 21"/>
              <p:cNvGrpSpPr>
                <a:grpSpLocks/>
              </p:cNvGrpSpPr>
              <p:nvPr userDrawn="1"/>
            </p:nvGrpSpPr>
            <p:grpSpPr bwMode="auto">
              <a:xfrm>
                <a:off x="9286972" y="2052155"/>
                <a:ext cx="935038" cy="308136"/>
                <a:chOff x="9286972" y="2052155"/>
                <a:chExt cx="935038" cy="308136"/>
              </a:xfrm>
            </p:grpSpPr>
            <p:sp>
              <p:nvSpPr>
                <p:cNvPr id="18" name="矩形 17"/>
                <p:cNvSpPr/>
                <p:nvPr userDrawn="1"/>
              </p:nvSpPr>
              <p:spPr>
                <a:xfrm>
                  <a:off x="9286972" y="2052155"/>
                  <a:ext cx="254000" cy="265216"/>
                </a:xfrm>
                <a:prstGeom prst="rect">
                  <a:avLst/>
                </a:prstGeom>
                <a:solidFill>
                  <a:srgbClr val="0089CF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kumimoji="1" lang="zh-CN" altLang="en-US"/>
                </a:p>
              </p:txBody>
            </p:sp>
            <p:sp>
              <p:nvSpPr>
                <p:cNvPr id="19" name="文本框 41"/>
                <p:cNvSpPr txBox="1"/>
                <p:nvPr userDrawn="1"/>
              </p:nvSpPr>
              <p:spPr>
                <a:xfrm>
                  <a:off x="9504459" y="2093446"/>
                  <a:ext cx="717551" cy="266845"/>
                </a:xfrm>
                <a:prstGeom prst="rect">
                  <a:avLst/>
                </a:prstGeom>
                <a:noFill/>
              </p:spPr>
              <p:txBody>
                <a:bodyPr>
                  <a:spAutoFit/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kumimoji="1" lang="en-US" altLang="zh-CN" sz="700" i="1" dirty="0">
                      <a:solidFill>
                        <a:schemeClr val="bg1"/>
                      </a:solidFill>
                      <a:latin typeface="Times"/>
                      <a:ea typeface="+mn-ea"/>
                      <a:cs typeface="Times"/>
                    </a:rPr>
                    <a:t>G137, B207</a:t>
                  </a:r>
                  <a:endParaRPr kumimoji="1" lang="zh-CN" altLang="en-US" sz="700" i="1" dirty="0">
                    <a:solidFill>
                      <a:schemeClr val="bg1"/>
                    </a:solidFill>
                    <a:latin typeface="Times"/>
                    <a:ea typeface="+mn-ea"/>
                    <a:cs typeface="Times"/>
                  </a:endParaRPr>
                </a:p>
              </p:txBody>
            </p:sp>
          </p:grpSp>
          <p:grpSp>
            <p:nvGrpSpPr>
              <p:cNvPr id="9" name="组 22"/>
              <p:cNvGrpSpPr>
                <a:grpSpLocks/>
              </p:cNvGrpSpPr>
              <p:nvPr userDrawn="1"/>
            </p:nvGrpSpPr>
            <p:grpSpPr bwMode="auto">
              <a:xfrm>
                <a:off x="9286972" y="2411071"/>
                <a:ext cx="935038" cy="298607"/>
                <a:chOff x="9286972" y="2411071"/>
                <a:chExt cx="935038" cy="298607"/>
              </a:xfrm>
            </p:grpSpPr>
            <p:sp>
              <p:nvSpPr>
                <p:cNvPr id="16" name="矩形 15"/>
                <p:cNvSpPr/>
                <p:nvPr userDrawn="1"/>
              </p:nvSpPr>
              <p:spPr>
                <a:xfrm>
                  <a:off x="9286972" y="2411071"/>
                  <a:ext cx="254000" cy="244571"/>
                </a:xfrm>
                <a:prstGeom prst="rect">
                  <a:avLst/>
                </a:prstGeom>
                <a:solidFill>
                  <a:srgbClr val="00AEEF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kumimoji="1" lang="zh-CN" altLang="en-US"/>
                </a:p>
              </p:txBody>
            </p:sp>
            <p:sp>
              <p:nvSpPr>
                <p:cNvPr id="17" name="文本框 39"/>
                <p:cNvSpPr txBox="1"/>
                <p:nvPr userDrawn="1"/>
              </p:nvSpPr>
              <p:spPr>
                <a:xfrm>
                  <a:off x="9504459" y="2442833"/>
                  <a:ext cx="717551" cy="266845"/>
                </a:xfrm>
                <a:prstGeom prst="rect">
                  <a:avLst/>
                </a:prstGeom>
                <a:noFill/>
              </p:spPr>
              <p:txBody>
                <a:bodyPr>
                  <a:spAutoFit/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kumimoji="1" lang="en-US" altLang="zh-CN" sz="700" i="1" dirty="0">
                      <a:solidFill>
                        <a:schemeClr val="bg1"/>
                      </a:solidFill>
                      <a:latin typeface="Times"/>
                      <a:ea typeface="+mn-ea"/>
                      <a:cs typeface="Times"/>
                    </a:rPr>
                    <a:t>G174, B239</a:t>
                  </a:r>
                  <a:endParaRPr kumimoji="1" lang="zh-CN" altLang="en-US" sz="700" i="1" dirty="0">
                    <a:solidFill>
                      <a:schemeClr val="bg1"/>
                    </a:solidFill>
                    <a:latin typeface="Times"/>
                    <a:ea typeface="+mn-ea"/>
                    <a:cs typeface="Times"/>
                  </a:endParaRPr>
                </a:p>
              </p:txBody>
            </p:sp>
          </p:grpSp>
          <p:sp>
            <p:nvSpPr>
              <p:cNvPr id="13" name="矩形 12"/>
              <p:cNvSpPr/>
              <p:nvPr userDrawn="1"/>
            </p:nvSpPr>
            <p:spPr>
              <a:xfrm>
                <a:off x="9286972" y="2773164"/>
                <a:ext cx="254000" cy="254100"/>
              </a:xfrm>
              <a:prstGeom prst="rect">
                <a:avLst/>
              </a:prstGeom>
              <a:solidFill>
                <a:srgbClr val="00ABB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1" lang="zh-CN" altLang="en-US"/>
              </a:p>
            </p:txBody>
          </p:sp>
          <p:sp>
            <p:nvSpPr>
              <p:cNvPr id="15" name="文本框 37"/>
              <p:cNvSpPr txBox="1"/>
              <p:nvPr userDrawn="1"/>
            </p:nvSpPr>
            <p:spPr>
              <a:xfrm>
                <a:off x="9504459" y="2803338"/>
                <a:ext cx="717551" cy="266845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kumimoji="1" lang="en-US" altLang="zh-CN" sz="700" i="1" dirty="0">
                    <a:solidFill>
                      <a:schemeClr val="bg1"/>
                    </a:solidFill>
                    <a:latin typeface="Times"/>
                    <a:ea typeface="+mn-ea"/>
                    <a:cs typeface="Times"/>
                  </a:rPr>
                  <a:t>G171, B189</a:t>
                </a:r>
                <a:endParaRPr kumimoji="1" lang="zh-CN" altLang="en-US" sz="700" i="1" dirty="0">
                  <a:solidFill>
                    <a:schemeClr val="bg1"/>
                  </a:solidFill>
                  <a:latin typeface="Times"/>
                  <a:ea typeface="+mn-ea"/>
                  <a:cs typeface="Times"/>
                </a:endParaRPr>
              </a:p>
            </p:txBody>
          </p:sp>
        </p:grpSp>
        <p:sp>
          <p:nvSpPr>
            <p:cNvPr id="8" name="Rectangle 8"/>
            <p:cNvSpPr>
              <a:spLocks noChangeArrowheads="1"/>
            </p:cNvSpPr>
            <p:nvPr userDrawn="1"/>
          </p:nvSpPr>
          <p:spPr bwMode="auto">
            <a:xfrm>
              <a:off x="9152238" y="3839666"/>
              <a:ext cx="1360488" cy="12546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/>
              <a:ext uri="{91240B29-F687-4f45-9708-019B960494DF}"/>
            </a:extLst>
          </p:spPr>
          <p:txBody>
            <a:bodyPr lIns="108000" tIns="0" rIns="93442" bIns="46725"/>
            <a:lstStyle/>
            <a:p>
              <a:pPr defTabSz="935038" fontAlgn="auto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标题</a:t>
              </a:r>
              <a:r>
                <a:rPr lang="en-US" altLang="zh-CN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:</a:t>
              </a:r>
              <a:endParaRPr altLang="ja-JP" sz="700" noProof="1">
                <a:solidFill>
                  <a:schemeClr val="bg1"/>
                </a:solidFill>
                <a:latin typeface="微软雅黑"/>
                <a:ea typeface="微软雅黑"/>
                <a:cs typeface="Microsoft YaHei Bold"/>
              </a:endParaRPr>
            </a:p>
            <a:p>
              <a:pPr defTabSz="935038" fontAlgn="auto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字体</a:t>
              </a:r>
              <a:r>
                <a:rPr altLang="ja-JP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: </a:t>
              </a:r>
              <a:r>
                <a:rPr lang="zh-CN" altLang="en-US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微软雅黑</a:t>
              </a:r>
              <a:endParaRPr lang="en-US" altLang="zh-CN" sz="700" noProof="1">
                <a:solidFill>
                  <a:schemeClr val="bg1"/>
                </a:solidFill>
                <a:latin typeface="微软雅黑"/>
                <a:ea typeface="微软雅黑"/>
                <a:cs typeface="Microsoft YaHei Bold"/>
              </a:endParaRPr>
            </a:p>
            <a:p>
              <a:pPr defTabSz="935038" fontAlgn="auto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字号</a:t>
              </a:r>
              <a:r>
                <a:rPr lang="en-US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: </a:t>
              </a:r>
              <a:r>
                <a:rPr lang="en-US" altLang="ja-JP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30-32pt</a:t>
              </a:r>
              <a:endParaRPr altLang="ja-JP" sz="700" noProof="1">
                <a:solidFill>
                  <a:schemeClr val="bg1"/>
                </a:solidFill>
                <a:latin typeface="微软雅黑"/>
                <a:ea typeface="微软雅黑"/>
                <a:cs typeface="Microsoft YaHei Bold"/>
              </a:endParaRPr>
            </a:p>
            <a:p>
              <a:pPr defTabSz="935038" fontAlgn="auto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颜色</a:t>
              </a:r>
              <a:r>
                <a:rPr lang="en-US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: </a:t>
              </a:r>
              <a:r>
                <a:rPr lang="zh-CN" altLang="en-US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主题蓝色</a:t>
              </a:r>
              <a:endParaRPr altLang="ja-JP" sz="700" noProof="1">
                <a:solidFill>
                  <a:schemeClr val="bg1"/>
                </a:solidFill>
                <a:latin typeface="微软雅黑"/>
                <a:ea typeface="微软雅黑"/>
                <a:cs typeface="Microsoft YaHei Bold"/>
              </a:endParaRPr>
            </a:p>
            <a:p>
              <a:pPr defTabSz="935038" fontAlgn="auto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altLang="zh-CN" sz="700" noProof="1">
                <a:solidFill>
                  <a:schemeClr val="bg1"/>
                </a:solidFill>
                <a:latin typeface="微软雅黑"/>
                <a:ea typeface="微软雅黑"/>
                <a:cs typeface="Microsoft YaHei Bold"/>
              </a:endParaRPr>
            </a:p>
            <a:p>
              <a:pPr defTabSz="935038" fontAlgn="auto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正文</a:t>
              </a:r>
              <a:r>
                <a:rPr lang="en-US" altLang="zh-CN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(1-5</a:t>
              </a:r>
              <a:r>
                <a:rPr lang="zh-CN" altLang="en-US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级</a:t>
              </a:r>
              <a:r>
                <a:rPr lang="en-US" altLang="zh-CN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)</a:t>
              </a:r>
              <a:r>
                <a:rPr altLang="zh-CN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:</a:t>
              </a:r>
              <a:endParaRPr altLang="ja-JP" sz="700" noProof="1">
                <a:solidFill>
                  <a:schemeClr val="bg1"/>
                </a:solidFill>
                <a:latin typeface="微软雅黑"/>
                <a:ea typeface="微软雅黑"/>
                <a:cs typeface="Microsoft YaHei Bold"/>
              </a:endParaRPr>
            </a:p>
            <a:p>
              <a:pPr defTabSz="935038" fontAlgn="auto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字体</a:t>
              </a:r>
              <a:r>
                <a:rPr lang="en-US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: </a:t>
              </a:r>
              <a:r>
                <a:rPr lang="zh-CN" altLang="en-US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微软雅黑</a:t>
              </a:r>
              <a:endParaRPr lang="en-US" altLang="zh-CN" sz="700" noProof="1">
                <a:solidFill>
                  <a:schemeClr val="bg1"/>
                </a:solidFill>
                <a:latin typeface="微软雅黑"/>
                <a:ea typeface="微软雅黑"/>
                <a:cs typeface="Microsoft YaHei Bold"/>
              </a:endParaRPr>
            </a:p>
            <a:p>
              <a:pPr defTabSz="935038" fontAlgn="auto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字号</a:t>
              </a:r>
              <a:r>
                <a:rPr lang="en-US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: </a:t>
              </a:r>
              <a:r>
                <a:rPr lang="en-US" altLang="ja-JP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28-12</a:t>
              </a:r>
              <a:r>
                <a:rPr altLang="ja-JP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pt</a:t>
              </a:r>
            </a:p>
            <a:p>
              <a:pPr defTabSz="935038" fontAlgn="auto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颜色</a:t>
              </a:r>
              <a:r>
                <a:rPr lang="en-US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:  </a:t>
              </a:r>
              <a:r>
                <a:rPr lang="zh-CN" altLang="en-US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黑色</a:t>
              </a:r>
              <a:endParaRPr altLang="ja-JP" sz="700" noProof="1">
                <a:solidFill>
                  <a:schemeClr val="bg1"/>
                </a:solidFill>
                <a:latin typeface="微软雅黑"/>
                <a:ea typeface="微软雅黑"/>
                <a:cs typeface="Microsoft YaHei Bold"/>
              </a:endParaRPr>
            </a:p>
          </p:txBody>
        </p:sp>
      </p:grpSp>
      <p:pic>
        <p:nvPicPr>
          <p:cNvPr id="22" name="图片 23"/>
          <p:cNvPicPr>
            <a:picLocks noChangeAspect="1"/>
          </p:cNvPicPr>
          <p:nvPr userDrawn="1"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77726" y="4957763"/>
            <a:ext cx="504825" cy="1273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" name="文本框 3"/>
          <p:cNvSpPr txBox="1"/>
          <p:nvPr userDrawn="1"/>
        </p:nvSpPr>
        <p:spPr>
          <a:xfrm>
            <a:off x="1027485" y="4946924"/>
            <a:ext cx="1490662" cy="27699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600" dirty="0">
                <a:latin typeface="Arial"/>
                <a:ea typeface="+mn-ea"/>
                <a:cs typeface="Arial"/>
              </a:rPr>
              <a:t>© ZTE Corporation. All rights reserved.</a:t>
            </a:r>
            <a:endParaRPr kumimoji="1" lang="zh-CN" altLang="en-US" sz="600" dirty="0">
              <a:latin typeface="Arial"/>
              <a:ea typeface="+mn-ea"/>
              <a:cs typeface="Arial"/>
            </a:endParaRPr>
          </a:p>
        </p:txBody>
      </p:sp>
      <p:sp>
        <p:nvSpPr>
          <p:cNvPr id="14" name="标题 13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>
            <a:lvl1pPr>
              <a:defRPr b="0" i="0">
                <a:solidFill>
                  <a:srgbClr val="005BAA"/>
                </a:solidFill>
              </a:defRPr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标题和内容">
    <p:bg>
      <p:bgPr>
        <a:blipFill dpi="0" rotWithShape="0">
          <a:blip r:embed="rId2" cstate="screen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 userDrawn="1"/>
        </p:nvSpPr>
        <p:spPr>
          <a:xfrm>
            <a:off x="8401065" y="97631"/>
            <a:ext cx="622285" cy="20005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700" dirty="0">
                <a:solidFill>
                  <a:srgbClr val="656565"/>
                </a:solidFill>
                <a:latin typeface="Arial"/>
                <a:ea typeface="微软雅黑"/>
                <a:cs typeface="Arial"/>
              </a:rPr>
              <a:t>&gt; </a:t>
            </a:r>
            <a:r>
              <a:rPr lang="zh-CN" altLang="en-US" sz="700" dirty="0">
                <a:solidFill>
                  <a:srgbClr val="656565"/>
                </a:solidFill>
                <a:latin typeface="Arial"/>
                <a:ea typeface="微软雅黑"/>
                <a:cs typeface="Arial"/>
              </a:rPr>
              <a:t>内部公开</a:t>
            </a:r>
          </a:p>
        </p:txBody>
      </p:sp>
      <p:sp>
        <p:nvSpPr>
          <p:cNvPr id="5" name="文本框 1"/>
          <p:cNvSpPr txBox="1"/>
          <p:nvPr userDrawn="1"/>
        </p:nvSpPr>
        <p:spPr>
          <a:xfrm>
            <a:off x="-1335088" y="2711054"/>
            <a:ext cx="184731" cy="3693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1" lang="zh-CN" altLang="en-US" dirty="0">
              <a:latin typeface="+mn-lt"/>
              <a:ea typeface="+mn-ea"/>
            </a:endParaRPr>
          </a:p>
        </p:txBody>
      </p:sp>
      <p:grpSp>
        <p:nvGrpSpPr>
          <p:cNvPr id="2" name="组合 25"/>
          <p:cNvGrpSpPr>
            <a:grpSpLocks/>
          </p:cNvGrpSpPr>
          <p:nvPr userDrawn="1"/>
        </p:nvGrpSpPr>
        <p:grpSpPr bwMode="auto">
          <a:xfrm>
            <a:off x="9151938" y="2880123"/>
            <a:ext cx="1360487" cy="2051477"/>
            <a:chOff x="9152238" y="3839666"/>
            <a:chExt cx="1360488" cy="2736381"/>
          </a:xfrm>
        </p:grpSpPr>
        <p:grpSp>
          <p:nvGrpSpPr>
            <p:cNvPr id="3" name="组 19"/>
            <p:cNvGrpSpPr>
              <a:grpSpLocks/>
            </p:cNvGrpSpPr>
            <p:nvPr userDrawn="1"/>
          </p:nvGrpSpPr>
          <p:grpSpPr bwMode="auto">
            <a:xfrm>
              <a:off x="9272888" y="5230865"/>
              <a:ext cx="935038" cy="1345182"/>
              <a:chOff x="9286972" y="1725001"/>
              <a:chExt cx="935038" cy="1345182"/>
            </a:xfrm>
          </p:grpSpPr>
          <p:grpSp>
            <p:nvGrpSpPr>
              <p:cNvPr id="6" name="组 20"/>
              <p:cNvGrpSpPr>
                <a:grpSpLocks/>
              </p:cNvGrpSpPr>
              <p:nvPr userDrawn="1"/>
            </p:nvGrpSpPr>
            <p:grpSpPr bwMode="auto">
              <a:xfrm>
                <a:off x="9286972" y="1725001"/>
                <a:ext cx="804863" cy="298607"/>
                <a:chOff x="9286972" y="1725001"/>
                <a:chExt cx="804863" cy="298607"/>
              </a:xfrm>
            </p:grpSpPr>
            <p:sp>
              <p:nvSpPr>
                <p:cNvPr id="20" name="矩形 19"/>
                <p:cNvSpPr/>
                <p:nvPr userDrawn="1"/>
              </p:nvSpPr>
              <p:spPr>
                <a:xfrm>
                  <a:off x="9286972" y="1725001"/>
                  <a:ext cx="254000" cy="244571"/>
                </a:xfrm>
                <a:prstGeom prst="rect">
                  <a:avLst/>
                </a:prstGeom>
                <a:solidFill>
                  <a:srgbClr val="005BAA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kumimoji="1" lang="zh-CN" altLang="en-US"/>
                </a:p>
              </p:txBody>
            </p:sp>
            <p:sp>
              <p:nvSpPr>
                <p:cNvPr id="21" name="文本框 43"/>
                <p:cNvSpPr txBox="1"/>
                <p:nvPr userDrawn="1"/>
              </p:nvSpPr>
              <p:spPr>
                <a:xfrm>
                  <a:off x="9504459" y="1756763"/>
                  <a:ext cx="587376" cy="266845"/>
                </a:xfrm>
                <a:prstGeom prst="rect">
                  <a:avLst/>
                </a:prstGeom>
                <a:noFill/>
              </p:spPr>
              <p:txBody>
                <a:bodyPr>
                  <a:spAutoFit/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kumimoji="1" lang="en-US" altLang="zh-CN" sz="700" i="1" dirty="0">
                      <a:solidFill>
                        <a:schemeClr val="bg1"/>
                      </a:solidFill>
                      <a:latin typeface="Times"/>
                      <a:ea typeface="+mn-ea"/>
                      <a:cs typeface="Times"/>
                    </a:rPr>
                    <a:t>G91, B170</a:t>
                  </a:r>
                  <a:endParaRPr kumimoji="1" lang="zh-CN" altLang="en-US" sz="700" i="1" dirty="0">
                    <a:solidFill>
                      <a:schemeClr val="bg1"/>
                    </a:solidFill>
                    <a:latin typeface="Times"/>
                    <a:ea typeface="+mn-ea"/>
                    <a:cs typeface="Times"/>
                  </a:endParaRPr>
                </a:p>
              </p:txBody>
            </p:sp>
          </p:grpSp>
          <p:grpSp>
            <p:nvGrpSpPr>
              <p:cNvPr id="7" name="组 21"/>
              <p:cNvGrpSpPr>
                <a:grpSpLocks/>
              </p:cNvGrpSpPr>
              <p:nvPr userDrawn="1"/>
            </p:nvGrpSpPr>
            <p:grpSpPr bwMode="auto">
              <a:xfrm>
                <a:off x="9286972" y="2052155"/>
                <a:ext cx="935038" cy="308136"/>
                <a:chOff x="9286972" y="2052155"/>
                <a:chExt cx="935038" cy="308136"/>
              </a:xfrm>
            </p:grpSpPr>
            <p:sp>
              <p:nvSpPr>
                <p:cNvPr id="18" name="矩形 17"/>
                <p:cNvSpPr/>
                <p:nvPr userDrawn="1"/>
              </p:nvSpPr>
              <p:spPr>
                <a:xfrm>
                  <a:off x="9286972" y="2052155"/>
                  <a:ext cx="254000" cy="265216"/>
                </a:xfrm>
                <a:prstGeom prst="rect">
                  <a:avLst/>
                </a:prstGeom>
                <a:solidFill>
                  <a:srgbClr val="0089CF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kumimoji="1" lang="zh-CN" altLang="en-US"/>
                </a:p>
              </p:txBody>
            </p:sp>
            <p:sp>
              <p:nvSpPr>
                <p:cNvPr id="19" name="文本框 41"/>
                <p:cNvSpPr txBox="1"/>
                <p:nvPr userDrawn="1"/>
              </p:nvSpPr>
              <p:spPr>
                <a:xfrm>
                  <a:off x="9504459" y="2093446"/>
                  <a:ext cx="717551" cy="266845"/>
                </a:xfrm>
                <a:prstGeom prst="rect">
                  <a:avLst/>
                </a:prstGeom>
                <a:noFill/>
              </p:spPr>
              <p:txBody>
                <a:bodyPr>
                  <a:spAutoFit/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kumimoji="1" lang="en-US" altLang="zh-CN" sz="700" i="1" dirty="0">
                      <a:solidFill>
                        <a:schemeClr val="bg1"/>
                      </a:solidFill>
                      <a:latin typeface="Times"/>
                      <a:ea typeface="+mn-ea"/>
                      <a:cs typeface="Times"/>
                    </a:rPr>
                    <a:t>G137, B207</a:t>
                  </a:r>
                  <a:endParaRPr kumimoji="1" lang="zh-CN" altLang="en-US" sz="700" i="1" dirty="0">
                    <a:solidFill>
                      <a:schemeClr val="bg1"/>
                    </a:solidFill>
                    <a:latin typeface="Times"/>
                    <a:ea typeface="+mn-ea"/>
                    <a:cs typeface="Times"/>
                  </a:endParaRPr>
                </a:p>
              </p:txBody>
            </p:sp>
          </p:grpSp>
          <p:grpSp>
            <p:nvGrpSpPr>
              <p:cNvPr id="9" name="组 22"/>
              <p:cNvGrpSpPr>
                <a:grpSpLocks/>
              </p:cNvGrpSpPr>
              <p:nvPr userDrawn="1"/>
            </p:nvGrpSpPr>
            <p:grpSpPr bwMode="auto">
              <a:xfrm>
                <a:off x="9286972" y="2411071"/>
                <a:ext cx="935038" cy="298607"/>
                <a:chOff x="9286972" y="2411071"/>
                <a:chExt cx="935038" cy="298607"/>
              </a:xfrm>
            </p:grpSpPr>
            <p:sp>
              <p:nvSpPr>
                <p:cNvPr id="16" name="矩形 15"/>
                <p:cNvSpPr/>
                <p:nvPr userDrawn="1"/>
              </p:nvSpPr>
              <p:spPr>
                <a:xfrm>
                  <a:off x="9286972" y="2411071"/>
                  <a:ext cx="254000" cy="244571"/>
                </a:xfrm>
                <a:prstGeom prst="rect">
                  <a:avLst/>
                </a:prstGeom>
                <a:solidFill>
                  <a:srgbClr val="00AEEF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kumimoji="1" lang="zh-CN" altLang="en-US"/>
                </a:p>
              </p:txBody>
            </p:sp>
            <p:sp>
              <p:nvSpPr>
                <p:cNvPr id="17" name="文本框 39"/>
                <p:cNvSpPr txBox="1"/>
                <p:nvPr userDrawn="1"/>
              </p:nvSpPr>
              <p:spPr>
                <a:xfrm>
                  <a:off x="9504459" y="2442833"/>
                  <a:ext cx="717551" cy="266845"/>
                </a:xfrm>
                <a:prstGeom prst="rect">
                  <a:avLst/>
                </a:prstGeom>
                <a:noFill/>
              </p:spPr>
              <p:txBody>
                <a:bodyPr>
                  <a:spAutoFit/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kumimoji="1" lang="en-US" altLang="zh-CN" sz="700" i="1" dirty="0">
                      <a:solidFill>
                        <a:schemeClr val="bg1"/>
                      </a:solidFill>
                      <a:latin typeface="Times"/>
                      <a:ea typeface="+mn-ea"/>
                      <a:cs typeface="Times"/>
                    </a:rPr>
                    <a:t>G174, B239</a:t>
                  </a:r>
                  <a:endParaRPr kumimoji="1" lang="zh-CN" altLang="en-US" sz="700" i="1" dirty="0">
                    <a:solidFill>
                      <a:schemeClr val="bg1"/>
                    </a:solidFill>
                    <a:latin typeface="Times"/>
                    <a:ea typeface="+mn-ea"/>
                    <a:cs typeface="Times"/>
                  </a:endParaRPr>
                </a:p>
              </p:txBody>
            </p:sp>
          </p:grpSp>
          <p:sp>
            <p:nvSpPr>
              <p:cNvPr id="13" name="矩形 12"/>
              <p:cNvSpPr/>
              <p:nvPr userDrawn="1"/>
            </p:nvSpPr>
            <p:spPr>
              <a:xfrm>
                <a:off x="9286972" y="2773164"/>
                <a:ext cx="254000" cy="254100"/>
              </a:xfrm>
              <a:prstGeom prst="rect">
                <a:avLst/>
              </a:prstGeom>
              <a:solidFill>
                <a:srgbClr val="00ABB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1" lang="zh-CN" altLang="en-US"/>
              </a:p>
            </p:txBody>
          </p:sp>
          <p:sp>
            <p:nvSpPr>
              <p:cNvPr id="15" name="文本框 37"/>
              <p:cNvSpPr txBox="1"/>
              <p:nvPr userDrawn="1"/>
            </p:nvSpPr>
            <p:spPr>
              <a:xfrm>
                <a:off x="9504459" y="2803338"/>
                <a:ext cx="717551" cy="266845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kumimoji="1" lang="en-US" altLang="zh-CN" sz="700" i="1" dirty="0">
                    <a:solidFill>
                      <a:schemeClr val="bg1"/>
                    </a:solidFill>
                    <a:latin typeface="Times"/>
                    <a:ea typeface="+mn-ea"/>
                    <a:cs typeface="Times"/>
                  </a:rPr>
                  <a:t>G171, B189</a:t>
                </a:r>
                <a:endParaRPr kumimoji="1" lang="zh-CN" altLang="en-US" sz="700" i="1" dirty="0">
                  <a:solidFill>
                    <a:schemeClr val="bg1"/>
                  </a:solidFill>
                  <a:latin typeface="Times"/>
                  <a:ea typeface="+mn-ea"/>
                  <a:cs typeface="Times"/>
                </a:endParaRPr>
              </a:p>
            </p:txBody>
          </p:sp>
        </p:grpSp>
        <p:sp>
          <p:nvSpPr>
            <p:cNvPr id="8" name="Rectangle 8"/>
            <p:cNvSpPr>
              <a:spLocks noChangeArrowheads="1"/>
            </p:cNvSpPr>
            <p:nvPr userDrawn="1"/>
          </p:nvSpPr>
          <p:spPr bwMode="auto">
            <a:xfrm>
              <a:off x="9152238" y="3839666"/>
              <a:ext cx="1360488" cy="12546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/>
              <a:ext uri="{91240B29-F687-4f45-9708-019B960494DF}"/>
            </a:extLst>
          </p:spPr>
          <p:txBody>
            <a:bodyPr lIns="108000" tIns="0" rIns="93442" bIns="46725"/>
            <a:lstStyle/>
            <a:p>
              <a:pPr defTabSz="935038" fontAlgn="auto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标题</a:t>
              </a:r>
              <a:r>
                <a:rPr lang="en-US" altLang="zh-CN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:</a:t>
              </a:r>
              <a:endParaRPr altLang="ja-JP" sz="700" noProof="1">
                <a:solidFill>
                  <a:schemeClr val="bg1"/>
                </a:solidFill>
                <a:latin typeface="微软雅黑"/>
                <a:ea typeface="微软雅黑"/>
                <a:cs typeface="Microsoft YaHei Bold"/>
              </a:endParaRPr>
            </a:p>
            <a:p>
              <a:pPr defTabSz="935038" fontAlgn="auto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字体</a:t>
              </a:r>
              <a:r>
                <a:rPr altLang="ja-JP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: </a:t>
              </a:r>
              <a:r>
                <a:rPr lang="zh-CN" altLang="en-US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微软雅黑</a:t>
              </a:r>
              <a:endParaRPr lang="en-US" altLang="zh-CN" sz="700" noProof="1">
                <a:solidFill>
                  <a:schemeClr val="bg1"/>
                </a:solidFill>
                <a:latin typeface="微软雅黑"/>
                <a:ea typeface="微软雅黑"/>
                <a:cs typeface="Microsoft YaHei Bold"/>
              </a:endParaRPr>
            </a:p>
            <a:p>
              <a:pPr defTabSz="935038" fontAlgn="auto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字号</a:t>
              </a:r>
              <a:r>
                <a:rPr lang="en-US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: </a:t>
              </a:r>
              <a:r>
                <a:rPr lang="en-US" altLang="ja-JP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30-32pt</a:t>
              </a:r>
              <a:endParaRPr altLang="ja-JP" sz="700" noProof="1">
                <a:solidFill>
                  <a:schemeClr val="bg1"/>
                </a:solidFill>
                <a:latin typeface="微软雅黑"/>
                <a:ea typeface="微软雅黑"/>
                <a:cs typeface="Microsoft YaHei Bold"/>
              </a:endParaRPr>
            </a:p>
            <a:p>
              <a:pPr defTabSz="935038" fontAlgn="auto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颜色</a:t>
              </a:r>
              <a:r>
                <a:rPr lang="en-US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: </a:t>
              </a:r>
              <a:r>
                <a:rPr lang="zh-CN" altLang="en-US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主题蓝色</a:t>
              </a:r>
              <a:endParaRPr altLang="ja-JP" sz="700" noProof="1">
                <a:solidFill>
                  <a:schemeClr val="bg1"/>
                </a:solidFill>
                <a:latin typeface="微软雅黑"/>
                <a:ea typeface="微软雅黑"/>
                <a:cs typeface="Microsoft YaHei Bold"/>
              </a:endParaRPr>
            </a:p>
            <a:p>
              <a:pPr defTabSz="935038" fontAlgn="auto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altLang="zh-CN" sz="700" noProof="1">
                <a:solidFill>
                  <a:schemeClr val="bg1"/>
                </a:solidFill>
                <a:latin typeface="微软雅黑"/>
                <a:ea typeface="微软雅黑"/>
                <a:cs typeface="Microsoft YaHei Bold"/>
              </a:endParaRPr>
            </a:p>
            <a:p>
              <a:pPr defTabSz="935038" fontAlgn="auto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正文</a:t>
              </a:r>
              <a:r>
                <a:rPr lang="en-US" altLang="zh-CN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(1-5</a:t>
              </a:r>
              <a:r>
                <a:rPr lang="zh-CN" altLang="en-US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级</a:t>
              </a:r>
              <a:r>
                <a:rPr lang="en-US" altLang="zh-CN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)</a:t>
              </a:r>
              <a:r>
                <a:rPr altLang="zh-CN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:</a:t>
              </a:r>
              <a:endParaRPr altLang="ja-JP" sz="700" noProof="1">
                <a:solidFill>
                  <a:schemeClr val="bg1"/>
                </a:solidFill>
                <a:latin typeface="微软雅黑"/>
                <a:ea typeface="微软雅黑"/>
                <a:cs typeface="Microsoft YaHei Bold"/>
              </a:endParaRPr>
            </a:p>
            <a:p>
              <a:pPr defTabSz="935038" fontAlgn="auto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字体</a:t>
              </a:r>
              <a:r>
                <a:rPr lang="en-US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: </a:t>
              </a:r>
              <a:r>
                <a:rPr lang="zh-CN" altLang="en-US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微软雅黑</a:t>
              </a:r>
              <a:endParaRPr lang="en-US" altLang="zh-CN" sz="700" noProof="1">
                <a:solidFill>
                  <a:schemeClr val="bg1"/>
                </a:solidFill>
                <a:latin typeface="微软雅黑"/>
                <a:ea typeface="微软雅黑"/>
                <a:cs typeface="Microsoft YaHei Bold"/>
              </a:endParaRPr>
            </a:p>
            <a:p>
              <a:pPr defTabSz="935038" fontAlgn="auto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字号</a:t>
              </a:r>
              <a:r>
                <a:rPr lang="en-US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: </a:t>
              </a:r>
              <a:r>
                <a:rPr lang="en-US" altLang="ja-JP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28-12</a:t>
              </a:r>
              <a:r>
                <a:rPr altLang="ja-JP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pt</a:t>
              </a:r>
            </a:p>
            <a:p>
              <a:pPr defTabSz="935038" fontAlgn="auto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颜色</a:t>
              </a:r>
              <a:r>
                <a:rPr lang="en-US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:  </a:t>
              </a:r>
              <a:r>
                <a:rPr lang="zh-CN" altLang="en-US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黑色</a:t>
              </a:r>
              <a:endParaRPr altLang="ja-JP" sz="700" noProof="1">
                <a:solidFill>
                  <a:schemeClr val="bg1"/>
                </a:solidFill>
                <a:latin typeface="微软雅黑"/>
                <a:ea typeface="微软雅黑"/>
                <a:cs typeface="Microsoft YaHei Bold"/>
              </a:endParaRPr>
            </a:p>
          </p:txBody>
        </p:sp>
      </p:grpSp>
      <p:pic>
        <p:nvPicPr>
          <p:cNvPr id="22" name="图片 23"/>
          <p:cNvPicPr>
            <a:picLocks noChangeAspect="1"/>
          </p:cNvPicPr>
          <p:nvPr userDrawn="1"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370851" y="4957763"/>
            <a:ext cx="504825" cy="1273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" name="文本框 3"/>
          <p:cNvSpPr txBox="1"/>
          <p:nvPr userDrawn="1"/>
        </p:nvSpPr>
        <p:spPr>
          <a:xfrm>
            <a:off x="875676" y="4931600"/>
            <a:ext cx="1490662" cy="18466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600" dirty="0">
                <a:latin typeface="Arial"/>
                <a:ea typeface="+mn-ea"/>
                <a:cs typeface="Arial"/>
              </a:rPr>
              <a:t>© ZTE Corporation. All rights reserved.</a:t>
            </a:r>
            <a:endParaRPr kumimoji="1" lang="zh-CN" altLang="en-US" sz="600" dirty="0">
              <a:latin typeface="Arial"/>
              <a:ea typeface="+mn-ea"/>
              <a:cs typeface="Arial"/>
            </a:endParaRPr>
          </a:p>
        </p:txBody>
      </p:sp>
      <p:sp>
        <p:nvSpPr>
          <p:cNvPr id="14" name="标题 13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>
            <a:lvl1pPr>
              <a:defRPr b="0" i="0">
                <a:solidFill>
                  <a:srgbClr val="005BAA"/>
                </a:solidFill>
              </a:defRPr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标题和内容">
    <p:bg>
      <p:bgPr>
        <a:blipFill dpi="0" rotWithShape="0">
          <a:blip r:embed="rId2" cstate="screen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 userDrawn="1"/>
        </p:nvSpPr>
        <p:spPr>
          <a:xfrm>
            <a:off x="8401065" y="97631"/>
            <a:ext cx="622285" cy="20005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700" dirty="0">
                <a:solidFill>
                  <a:srgbClr val="656565"/>
                </a:solidFill>
                <a:latin typeface="Arial"/>
                <a:ea typeface="微软雅黑"/>
                <a:cs typeface="Arial"/>
              </a:rPr>
              <a:t>&gt; </a:t>
            </a:r>
            <a:r>
              <a:rPr lang="zh-CN" altLang="en-US" sz="700" dirty="0">
                <a:solidFill>
                  <a:srgbClr val="656565"/>
                </a:solidFill>
                <a:latin typeface="Arial"/>
                <a:ea typeface="微软雅黑"/>
                <a:cs typeface="Arial"/>
              </a:rPr>
              <a:t>内部公开</a:t>
            </a:r>
          </a:p>
        </p:txBody>
      </p:sp>
      <p:sp>
        <p:nvSpPr>
          <p:cNvPr id="5" name="文本框 1"/>
          <p:cNvSpPr txBox="1"/>
          <p:nvPr userDrawn="1"/>
        </p:nvSpPr>
        <p:spPr>
          <a:xfrm>
            <a:off x="-1335088" y="2711054"/>
            <a:ext cx="184731" cy="3693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1" lang="zh-CN" altLang="en-US" dirty="0">
              <a:latin typeface="+mn-lt"/>
              <a:ea typeface="+mn-ea"/>
            </a:endParaRPr>
          </a:p>
        </p:txBody>
      </p:sp>
      <p:grpSp>
        <p:nvGrpSpPr>
          <p:cNvPr id="2" name="组合 25"/>
          <p:cNvGrpSpPr>
            <a:grpSpLocks/>
          </p:cNvGrpSpPr>
          <p:nvPr userDrawn="1"/>
        </p:nvGrpSpPr>
        <p:grpSpPr bwMode="auto">
          <a:xfrm>
            <a:off x="9151938" y="2880123"/>
            <a:ext cx="1360487" cy="2051477"/>
            <a:chOff x="9152238" y="3839666"/>
            <a:chExt cx="1360488" cy="2736381"/>
          </a:xfrm>
        </p:grpSpPr>
        <p:grpSp>
          <p:nvGrpSpPr>
            <p:cNvPr id="3" name="组 19"/>
            <p:cNvGrpSpPr>
              <a:grpSpLocks/>
            </p:cNvGrpSpPr>
            <p:nvPr userDrawn="1"/>
          </p:nvGrpSpPr>
          <p:grpSpPr bwMode="auto">
            <a:xfrm>
              <a:off x="9272888" y="5230865"/>
              <a:ext cx="935038" cy="1345182"/>
              <a:chOff x="9286972" y="1725001"/>
              <a:chExt cx="935038" cy="1345182"/>
            </a:xfrm>
          </p:grpSpPr>
          <p:grpSp>
            <p:nvGrpSpPr>
              <p:cNvPr id="6" name="组 20"/>
              <p:cNvGrpSpPr>
                <a:grpSpLocks/>
              </p:cNvGrpSpPr>
              <p:nvPr userDrawn="1"/>
            </p:nvGrpSpPr>
            <p:grpSpPr bwMode="auto">
              <a:xfrm>
                <a:off x="9286972" y="1725001"/>
                <a:ext cx="804863" cy="298607"/>
                <a:chOff x="9286972" y="1725001"/>
                <a:chExt cx="804863" cy="298607"/>
              </a:xfrm>
            </p:grpSpPr>
            <p:sp>
              <p:nvSpPr>
                <p:cNvPr id="20" name="矩形 19"/>
                <p:cNvSpPr/>
                <p:nvPr userDrawn="1"/>
              </p:nvSpPr>
              <p:spPr>
                <a:xfrm>
                  <a:off x="9286972" y="1725001"/>
                  <a:ext cx="254000" cy="244571"/>
                </a:xfrm>
                <a:prstGeom prst="rect">
                  <a:avLst/>
                </a:prstGeom>
                <a:solidFill>
                  <a:srgbClr val="005BAA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kumimoji="1" lang="zh-CN" altLang="en-US"/>
                </a:p>
              </p:txBody>
            </p:sp>
            <p:sp>
              <p:nvSpPr>
                <p:cNvPr id="21" name="文本框 43"/>
                <p:cNvSpPr txBox="1"/>
                <p:nvPr userDrawn="1"/>
              </p:nvSpPr>
              <p:spPr>
                <a:xfrm>
                  <a:off x="9504459" y="1756763"/>
                  <a:ext cx="587376" cy="266845"/>
                </a:xfrm>
                <a:prstGeom prst="rect">
                  <a:avLst/>
                </a:prstGeom>
                <a:noFill/>
              </p:spPr>
              <p:txBody>
                <a:bodyPr>
                  <a:spAutoFit/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kumimoji="1" lang="en-US" altLang="zh-CN" sz="700" i="1" dirty="0">
                      <a:solidFill>
                        <a:schemeClr val="bg1"/>
                      </a:solidFill>
                      <a:latin typeface="Times"/>
                      <a:ea typeface="+mn-ea"/>
                      <a:cs typeface="Times"/>
                    </a:rPr>
                    <a:t>G91, B170</a:t>
                  </a:r>
                  <a:endParaRPr kumimoji="1" lang="zh-CN" altLang="en-US" sz="700" i="1" dirty="0">
                    <a:solidFill>
                      <a:schemeClr val="bg1"/>
                    </a:solidFill>
                    <a:latin typeface="Times"/>
                    <a:ea typeface="+mn-ea"/>
                    <a:cs typeface="Times"/>
                  </a:endParaRPr>
                </a:p>
              </p:txBody>
            </p:sp>
          </p:grpSp>
          <p:grpSp>
            <p:nvGrpSpPr>
              <p:cNvPr id="7" name="组 21"/>
              <p:cNvGrpSpPr>
                <a:grpSpLocks/>
              </p:cNvGrpSpPr>
              <p:nvPr userDrawn="1"/>
            </p:nvGrpSpPr>
            <p:grpSpPr bwMode="auto">
              <a:xfrm>
                <a:off x="9286972" y="2052155"/>
                <a:ext cx="935038" cy="308136"/>
                <a:chOff x="9286972" y="2052155"/>
                <a:chExt cx="935038" cy="308136"/>
              </a:xfrm>
            </p:grpSpPr>
            <p:sp>
              <p:nvSpPr>
                <p:cNvPr id="18" name="矩形 17"/>
                <p:cNvSpPr/>
                <p:nvPr userDrawn="1"/>
              </p:nvSpPr>
              <p:spPr>
                <a:xfrm>
                  <a:off x="9286972" y="2052155"/>
                  <a:ext cx="254000" cy="265216"/>
                </a:xfrm>
                <a:prstGeom prst="rect">
                  <a:avLst/>
                </a:prstGeom>
                <a:solidFill>
                  <a:srgbClr val="0089CF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kumimoji="1" lang="zh-CN" altLang="en-US"/>
                </a:p>
              </p:txBody>
            </p:sp>
            <p:sp>
              <p:nvSpPr>
                <p:cNvPr id="19" name="文本框 41"/>
                <p:cNvSpPr txBox="1"/>
                <p:nvPr userDrawn="1"/>
              </p:nvSpPr>
              <p:spPr>
                <a:xfrm>
                  <a:off x="9504459" y="2093446"/>
                  <a:ext cx="717551" cy="266845"/>
                </a:xfrm>
                <a:prstGeom prst="rect">
                  <a:avLst/>
                </a:prstGeom>
                <a:noFill/>
              </p:spPr>
              <p:txBody>
                <a:bodyPr>
                  <a:spAutoFit/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kumimoji="1" lang="en-US" altLang="zh-CN" sz="700" i="1" dirty="0">
                      <a:solidFill>
                        <a:schemeClr val="bg1"/>
                      </a:solidFill>
                      <a:latin typeface="Times"/>
                      <a:ea typeface="+mn-ea"/>
                      <a:cs typeface="Times"/>
                    </a:rPr>
                    <a:t>G137, B207</a:t>
                  </a:r>
                  <a:endParaRPr kumimoji="1" lang="zh-CN" altLang="en-US" sz="700" i="1" dirty="0">
                    <a:solidFill>
                      <a:schemeClr val="bg1"/>
                    </a:solidFill>
                    <a:latin typeface="Times"/>
                    <a:ea typeface="+mn-ea"/>
                    <a:cs typeface="Times"/>
                  </a:endParaRPr>
                </a:p>
              </p:txBody>
            </p:sp>
          </p:grpSp>
          <p:grpSp>
            <p:nvGrpSpPr>
              <p:cNvPr id="9" name="组 22"/>
              <p:cNvGrpSpPr>
                <a:grpSpLocks/>
              </p:cNvGrpSpPr>
              <p:nvPr userDrawn="1"/>
            </p:nvGrpSpPr>
            <p:grpSpPr bwMode="auto">
              <a:xfrm>
                <a:off x="9286972" y="2411071"/>
                <a:ext cx="935038" cy="298607"/>
                <a:chOff x="9286972" y="2411071"/>
                <a:chExt cx="935038" cy="298607"/>
              </a:xfrm>
            </p:grpSpPr>
            <p:sp>
              <p:nvSpPr>
                <p:cNvPr id="16" name="矩形 15"/>
                <p:cNvSpPr/>
                <p:nvPr userDrawn="1"/>
              </p:nvSpPr>
              <p:spPr>
                <a:xfrm>
                  <a:off x="9286972" y="2411071"/>
                  <a:ext cx="254000" cy="244571"/>
                </a:xfrm>
                <a:prstGeom prst="rect">
                  <a:avLst/>
                </a:prstGeom>
                <a:solidFill>
                  <a:srgbClr val="00AEEF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kumimoji="1" lang="zh-CN" altLang="en-US"/>
                </a:p>
              </p:txBody>
            </p:sp>
            <p:sp>
              <p:nvSpPr>
                <p:cNvPr id="17" name="文本框 39"/>
                <p:cNvSpPr txBox="1"/>
                <p:nvPr userDrawn="1"/>
              </p:nvSpPr>
              <p:spPr>
                <a:xfrm>
                  <a:off x="9504459" y="2442833"/>
                  <a:ext cx="717551" cy="266845"/>
                </a:xfrm>
                <a:prstGeom prst="rect">
                  <a:avLst/>
                </a:prstGeom>
                <a:noFill/>
              </p:spPr>
              <p:txBody>
                <a:bodyPr>
                  <a:spAutoFit/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kumimoji="1" lang="en-US" altLang="zh-CN" sz="700" i="1" dirty="0">
                      <a:solidFill>
                        <a:schemeClr val="bg1"/>
                      </a:solidFill>
                      <a:latin typeface="Times"/>
                      <a:ea typeface="+mn-ea"/>
                      <a:cs typeface="Times"/>
                    </a:rPr>
                    <a:t>G174, B239</a:t>
                  </a:r>
                  <a:endParaRPr kumimoji="1" lang="zh-CN" altLang="en-US" sz="700" i="1" dirty="0">
                    <a:solidFill>
                      <a:schemeClr val="bg1"/>
                    </a:solidFill>
                    <a:latin typeface="Times"/>
                    <a:ea typeface="+mn-ea"/>
                    <a:cs typeface="Times"/>
                  </a:endParaRPr>
                </a:p>
              </p:txBody>
            </p:sp>
          </p:grpSp>
          <p:sp>
            <p:nvSpPr>
              <p:cNvPr id="13" name="矩形 12"/>
              <p:cNvSpPr/>
              <p:nvPr userDrawn="1"/>
            </p:nvSpPr>
            <p:spPr>
              <a:xfrm>
                <a:off x="9286972" y="2773164"/>
                <a:ext cx="254000" cy="254100"/>
              </a:xfrm>
              <a:prstGeom prst="rect">
                <a:avLst/>
              </a:prstGeom>
              <a:solidFill>
                <a:srgbClr val="00ABB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1" lang="zh-CN" altLang="en-US"/>
              </a:p>
            </p:txBody>
          </p:sp>
          <p:sp>
            <p:nvSpPr>
              <p:cNvPr id="15" name="文本框 37"/>
              <p:cNvSpPr txBox="1"/>
              <p:nvPr userDrawn="1"/>
            </p:nvSpPr>
            <p:spPr>
              <a:xfrm>
                <a:off x="9504459" y="2803338"/>
                <a:ext cx="717551" cy="266845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kumimoji="1" lang="en-US" altLang="zh-CN" sz="700" i="1" dirty="0">
                    <a:solidFill>
                      <a:schemeClr val="bg1"/>
                    </a:solidFill>
                    <a:latin typeface="Times"/>
                    <a:ea typeface="+mn-ea"/>
                    <a:cs typeface="Times"/>
                  </a:rPr>
                  <a:t>G171, B189</a:t>
                </a:r>
                <a:endParaRPr kumimoji="1" lang="zh-CN" altLang="en-US" sz="700" i="1" dirty="0">
                  <a:solidFill>
                    <a:schemeClr val="bg1"/>
                  </a:solidFill>
                  <a:latin typeface="Times"/>
                  <a:ea typeface="+mn-ea"/>
                  <a:cs typeface="Times"/>
                </a:endParaRPr>
              </a:p>
            </p:txBody>
          </p:sp>
        </p:grpSp>
        <p:sp>
          <p:nvSpPr>
            <p:cNvPr id="8" name="Rectangle 8"/>
            <p:cNvSpPr>
              <a:spLocks noChangeArrowheads="1"/>
            </p:cNvSpPr>
            <p:nvPr userDrawn="1"/>
          </p:nvSpPr>
          <p:spPr bwMode="auto">
            <a:xfrm>
              <a:off x="9152238" y="3839666"/>
              <a:ext cx="1360488" cy="12546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/>
              <a:ext uri="{91240B29-F687-4f45-9708-019B960494DF}"/>
            </a:extLst>
          </p:spPr>
          <p:txBody>
            <a:bodyPr lIns="108000" tIns="0" rIns="93442" bIns="46725"/>
            <a:lstStyle/>
            <a:p>
              <a:pPr defTabSz="935038" fontAlgn="auto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标题</a:t>
              </a:r>
              <a:r>
                <a:rPr lang="en-US" altLang="zh-CN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:</a:t>
              </a:r>
              <a:endParaRPr altLang="ja-JP" sz="700" noProof="1">
                <a:solidFill>
                  <a:schemeClr val="bg1"/>
                </a:solidFill>
                <a:latin typeface="微软雅黑"/>
                <a:ea typeface="微软雅黑"/>
                <a:cs typeface="Microsoft YaHei Bold"/>
              </a:endParaRPr>
            </a:p>
            <a:p>
              <a:pPr defTabSz="935038" fontAlgn="auto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字体</a:t>
              </a:r>
              <a:r>
                <a:rPr altLang="ja-JP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: </a:t>
              </a:r>
              <a:r>
                <a:rPr lang="zh-CN" altLang="en-US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微软雅黑</a:t>
              </a:r>
              <a:endParaRPr lang="en-US" altLang="zh-CN" sz="700" noProof="1">
                <a:solidFill>
                  <a:schemeClr val="bg1"/>
                </a:solidFill>
                <a:latin typeface="微软雅黑"/>
                <a:ea typeface="微软雅黑"/>
                <a:cs typeface="Microsoft YaHei Bold"/>
              </a:endParaRPr>
            </a:p>
            <a:p>
              <a:pPr defTabSz="935038" fontAlgn="auto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字号</a:t>
              </a:r>
              <a:r>
                <a:rPr lang="en-US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: </a:t>
              </a:r>
              <a:r>
                <a:rPr lang="en-US" altLang="ja-JP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30-32pt</a:t>
              </a:r>
              <a:endParaRPr altLang="ja-JP" sz="700" noProof="1">
                <a:solidFill>
                  <a:schemeClr val="bg1"/>
                </a:solidFill>
                <a:latin typeface="微软雅黑"/>
                <a:ea typeface="微软雅黑"/>
                <a:cs typeface="Microsoft YaHei Bold"/>
              </a:endParaRPr>
            </a:p>
            <a:p>
              <a:pPr defTabSz="935038" fontAlgn="auto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颜色</a:t>
              </a:r>
              <a:r>
                <a:rPr lang="en-US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: </a:t>
              </a:r>
              <a:r>
                <a:rPr lang="zh-CN" altLang="en-US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主题蓝色</a:t>
              </a:r>
              <a:endParaRPr altLang="ja-JP" sz="700" noProof="1">
                <a:solidFill>
                  <a:schemeClr val="bg1"/>
                </a:solidFill>
                <a:latin typeface="微软雅黑"/>
                <a:ea typeface="微软雅黑"/>
                <a:cs typeface="Microsoft YaHei Bold"/>
              </a:endParaRPr>
            </a:p>
            <a:p>
              <a:pPr defTabSz="935038" fontAlgn="auto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altLang="zh-CN" sz="700" noProof="1">
                <a:solidFill>
                  <a:schemeClr val="bg1"/>
                </a:solidFill>
                <a:latin typeface="微软雅黑"/>
                <a:ea typeface="微软雅黑"/>
                <a:cs typeface="Microsoft YaHei Bold"/>
              </a:endParaRPr>
            </a:p>
            <a:p>
              <a:pPr defTabSz="935038" fontAlgn="auto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正文</a:t>
              </a:r>
              <a:r>
                <a:rPr lang="en-US" altLang="zh-CN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(1-5</a:t>
              </a:r>
              <a:r>
                <a:rPr lang="zh-CN" altLang="en-US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级</a:t>
              </a:r>
              <a:r>
                <a:rPr lang="en-US" altLang="zh-CN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)</a:t>
              </a:r>
              <a:r>
                <a:rPr altLang="zh-CN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:</a:t>
              </a:r>
              <a:endParaRPr altLang="ja-JP" sz="700" noProof="1">
                <a:solidFill>
                  <a:schemeClr val="bg1"/>
                </a:solidFill>
                <a:latin typeface="微软雅黑"/>
                <a:ea typeface="微软雅黑"/>
                <a:cs typeface="Microsoft YaHei Bold"/>
              </a:endParaRPr>
            </a:p>
            <a:p>
              <a:pPr defTabSz="935038" fontAlgn="auto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字体</a:t>
              </a:r>
              <a:r>
                <a:rPr lang="en-US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: </a:t>
              </a:r>
              <a:r>
                <a:rPr lang="zh-CN" altLang="en-US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微软雅黑</a:t>
              </a:r>
              <a:endParaRPr lang="en-US" altLang="zh-CN" sz="700" noProof="1">
                <a:solidFill>
                  <a:schemeClr val="bg1"/>
                </a:solidFill>
                <a:latin typeface="微软雅黑"/>
                <a:ea typeface="微软雅黑"/>
                <a:cs typeface="Microsoft YaHei Bold"/>
              </a:endParaRPr>
            </a:p>
            <a:p>
              <a:pPr defTabSz="935038" fontAlgn="auto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字号</a:t>
              </a:r>
              <a:r>
                <a:rPr lang="en-US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: </a:t>
              </a:r>
              <a:r>
                <a:rPr lang="en-US" altLang="ja-JP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28-12</a:t>
              </a:r>
              <a:r>
                <a:rPr altLang="ja-JP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pt</a:t>
              </a:r>
            </a:p>
            <a:p>
              <a:pPr defTabSz="935038" fontAlgn="auto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颜色</a:t>
              </a:r>
              <a:r>
                <a:rPr lang="en-US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:  </a:t>
              </a:r>
              <a:r>
                <a:rPr lang="zh-CN" altLang="en-US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黑色</a:t>
              </a:r>
              <a:endParaRPr altLang="ja-JP" sz="700" noProof="1">
                <a:solidFill>
                  <a:schemeClr val="bg1"/>
                </a:solidFill>
                <a:latin typeface="微软雅黑"/>
                <a:ea typeface="微软雅黑"/>
                <a:cs typeface="Microsoft YaHei Bold"/>
              </a:endParaRPr>
            </a:p>
          </p:txBody>
        </p:sp>
      </p:grpSp>
      <p:pic>
        <p:nvPicPr>
          <p:cNvPr id="22" name="图片 23"/>
          <p:cNvPicPr>
            <a:picLocks noChangeAspect="1"/>
          </p:cNvPicPr>
          <p:nvPr userDrawn="1"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06476" y="4957763"/>
            <a:ext cx="504825" cy="1273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" name="文本框 3"/>
          <p:cNvSpPr txBox="1"/>
          <p:nvPr userDrawn="1"/>
        </p:nvSpPr>
        <p:spPr>
          <a:xfrm>
            <a:off x="911301" y="4931600"/>
            <a:ext cx="1615044" cy="19169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600" dirty="0">
                <a:latin typeface="Arial"/>
                <a:ea typeface="+mn-ea"/>
                <a:cs typeface="Arial"/>
              </a:rPr>
              <a:t>© ZTE Corporation. All rights reserved.</a:t>
            </a:r>
            <a:endParaRPr kumimoji="1" lang="zh-CN" altLang="en-US" sz="600" dirty="0">
              <a:latin typeface="Arial"/>
              <a:ea typeface="+mn-ea"/>
              <a:cs typeface="Arial"/>
            </a:endParaRPr>
          </a:p>
        </p:txBody>
      </p:sp>
      <p:sp>
        <p:nvSpPr>
          <p:cNvPr id="14" name="标题 13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>
            <a:lvl1pPr>
              <a:defRPr b="0" i="0">
                <a:solidFill>
                  <a:srgbClr val="005BAA"/>
                </a:solidFill>
              </a:defRPr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3_标题和内容">
    <p:bg>
      <p:bgPr>
        <a:blipFill dpi="0" rotWithShape="0">
          <a:blip r:embed="rId2" cstate="screen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 userDrawn="1"/>
        </p:nvSpPr>
        <p:spPr>
          <a:xfrm>
            <a:off x="8401065" y="97631"/>
            <a:ext cx="622285" cy="20005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700" dirty="0">
                <a:solidFill>
                  <a:srgbClr val="656565"/>
                </a:solidFill>
                <a:latin typeface="Arial"/>
                <a:ea typeface="微软雅黑"/>
                <a:cs typeface="Arial"/>
              </a:rPr>
              <a:t>&gt; </a:t>
            </a:r>
            <a:r>
              <a:rPr lang="zh-CN" altLang="en-US" sz="700" dirty="0">
                <a:solidFill>
                  <a:srgbClr val="656565"/>
                </a:solidFill>
                <a:latin typeface="Arial"/>
                <a:ea typeface="微软雅黑"/>
                <a:cs typeface="Arial"/>
              </a:rPr>
              <a:t>内部公开</a:t>
            </a:r>
          </a:p>
        </p:txBody>
      </p:sp>
      <p:sp>
        <p:nvSpPr>
          <p:cNvPr id="5" name="文本框 1"/>
          <p:cNvSpPr txBox="1"/>
          <p:nvPr userDrawn="1"/>
        </p:nvSpPr>
        <p:spPr>
          <a:xfrm>
            <a:off x="-1335088" y="2711054"/>
            <a:ext cx="184731" cy="3693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1" lang="zh-CN" altLang="en-US" dirty="0">
              <a:latin typeface="+mn-lt"/>
              <a:ea typeface="+mn-ea"/>
            </a:endParaRPr>
          </a:p>
        </p:txBody>
      </p:sp>
      <p:grpSp>
        <p:nvGrpSpPr>
          <p:cNvPr id="2" name="组合 25"/>
          <p:cNvGrpSpPr>
            <a:grpSpLocks/>
          </p:cNvGrpSpPr>
          <p:nvPr userDrawn="1"/>
        </p:nvGrpSpPr>
        <p:grpSpPr bwMode="auto">
          <a:xfrm>
            <a:off x="9151938" y="2880123"/>
            <a:ext cx="1360487" cy="2051477"/>
            <a:chOff x="9152238" y="3839666"/>
            <a:chExt cx="1360488" cy="2736381"/>
          </a:xfrm>
        </p:grpSpPr>
        <p:grpSp>
          <p:nvGrpSpPr>
            <p:cNvPr id="3" name="组 19"/>
            <p:cNvGrpSpPr>
              <a:grpSpLocks/>
            </p:cNvGrpSpPr>
            <p:nvPr userDrawn="1"/>
          </p:nvGrpSpPr>
          <p:grpSpPr bwMode="auto">
            <a:xfrm>
              <a:off x="9272888" y="5230865"/>
              <a:ext cx="935038" cy="1345182"/>
              <a:chOff x="9286972" y="1725001"/>
              <a:chExt cx="935038" cy="1345182"/>
            </a:xfrm>
          </p:grpSpPr>
          <p:grpSp>
            <p:nvGrpSpPr>
              <p:cNvPr id="6" name="组 20"/>
              <p:cNvGrpSpPr>
                <a:grpSpLocks/>
              </p:cNvGrpSpPr>
              <p:nvPr userDrawn="1"/>
            </p:nvGrpSpPr>
            <p:grpSpPr bwMode="auto">
              <a:xfrm>
                <a:off x="9286972" y="1725001"/>
                <a:ext cx="804863" cy="298607"/>
                <a:chOff x="9286972" y="1725001"/>
                <a:chExt cx="804863" cy="298607"/>
              </a:xfrm>
            </p:grpSpPr>
            <p:sp>
              <p:nvSpPr>
                <p:cNvPr id="20" name="矩形 19"/>
                <p:cNvSpPr/>
                <p:nvPr userDrawn="1"/>
              </p:nvSpPr>
              <p:spPr>
                <a:xfrm>
                  <a:off x="9286972" y="1725001"/>
                  <a:ext cx="254000" cy="244571"/>
                </a:xfrm>
                <a:prstGeom prst="rect">
                  <a:avLst/>
                </a:prstGeom>
                <a:solidFill>
                  <a:srgbClr val="005BAA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kumimoji="1" lang="zh-CN" altLang="en-US"/>
                </a:p>
              </p:txBody>
            </p:sp>
            <p:sp>
              <p:nvSpPr>
                <p:cNvPr id="21" name="文本框 43"/>
                <p:cNvSpPr txBox="1"/>
                <p:nvPr userDrawn="1"/>
              </p:nvSpPr>
              <p:spPr>
                <a:xfrm>
                  <a:off x="9504459" y="1756763"/>
                  <a:ext cx="587376" cy="266845"/>
                </a:xfrm>
                <a:prstGeom prst="rect">
                  <a:avLst/>
                </a:prstGeom>
                <a:noFill/>
              </p:spPr>
              <p:txBody>
                <a:bodyPr>
                  <a:spAutoFit/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kumimoji="1" lang="en-US" altLang="zh-CN" sz="700" i="1" dirty="0">
                      <a:solidFill>
                        <a:schemeClr val="bg1"/>
                      </a:solidFill>
                      <a:latin typeface="Times"/>
                      <a:ea typeface="+mn-ea"/>
                      <a:cs typeface="Times"/>
                    </a:rPr>
                    <a:t>G91, B170</a:t>
                  </a:r>
                  <a:endParaRPr kumimoji="1" lang="zh-CN" altLang="en-US" sz="700" i="1" dirty="0">
                    <a:solidFill>
                      <a:schemeClr val="bg1"/>
                    </a:solidFill>
                    <a:latin typeface="Times"/>
                    <a:ea typeface="+mn-ea"/>
                    <a:cs typeface="Times"/>
                  </a:endParaRPr>
                </a:p>
              </p:txBody>
            </p:sp>
          </p:grpSp>
          <p:grpSp>
            <p:nvGrpSpPr>
              <p:cNvPr id="7" name="组 21"/>
              <p:cNvGrpSpPr>
                <a:grpSpLocks/>
              </p:cNvGrpSpPr>
              <p:nvPr userDrawn="1"/>
            </p:nvGrpSpPr>
            <p:grpSpPr bwMode="auto">
              <a:xfrm>
                <a:off x="9286972" y="2052155"/>
                <a:ext cx="935038" cy="308136"/>
                <a:chOff x="9286972" y="2052155"/>
                <a:chExt cx="935038" cy="308136"/>
              </a:xfrm>
            </p:grpSpPr>
            <p:sp>
              <p:nvSpPr>
                <p:cNvPr id="18" name="矩形 17"/>
                <p:cNvSpPr/>
                <p:nvPr userDrawn="1"/>
              </p:nvSpPr>
              <p:spPr>
                <a:xfrm>
                  <a:off x="9286972" y="2052155"/>
                  <a:ext cx="254000" cy="265216"/>
                </a:xfrm>
                <a:prstGeom prst="rect">
                  <a:avLst/>
                </a:prstGeom>
                <a:solidFill>
                  <a:srgbClr val="0089CF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kumimoji="1" lang="zh-CN" altLang="en-US"/>
                </a:p>
              </p:txBody>
            </p:sp>
            <p:sp>
              <p:nvSpPr>
                <p:cNvPr id="19" name="文本框 41"/>
                <p:cNvSpPr txBox="1"/>
                <p:nvPr userDrawn="1"/>
              </p:nvSpPr>
              <p:spPr>
                <a:xfrm>
                  <a:off x="9504459" y="2093446"/>
                  <a:ext cx="717551" cy="266845"/>
                </a:xfrm>
                <a:prstGeom prst="rect">
                  <a:avLst/>
                </a:prstGeom>
                <a:noFill/>
              </p:spPr>
              <p:txBody>
                <a:bodyPr>
                  <a:spAutoFit/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kumimoji="1" lang="en-US" altLang="zh-CN" sz="700" i="1" dirty="0">
                      <a:solidFill>
                        <a:schemeClr val="bg1"/>
                      </a:solidFill>
                      <a:latin typeface="Times"/>
                      <a:ea typeface="+mn-ea"/>
                      <a:cs typeface="Times"/>
                    </a:rPr>
                    <a:t>G137, B207</a:t>
                  </a:r>
                  <a:endParaRPr kumimoji="1" lang="zh-CN" altLang="en-US" sz="700" i="1" dirty="0">
                    <a:solidFill>
                      <a:schemeClr val="bg1"/>
                    </a:solidFill>
                    <a:latin typeface="Times"/>
                    <a:ea typeface="+mn-ea"/>
                    <a:cs typeface="Times"/>
                  </a:endParaRPr>
                </a:p>
              </p:txBody>
            </p:sp>
          </p:grpSp>
          <p:grpSp>
            <p:nvGrpSpPr>
              <p:cNvPr id="9" name="组 22"/>
              <p:cNvGrpSpPr>
                <a:grpSpLocks/>
              </p:cNvGrpSpPr>
              <p:nvPr userDrawn="1"/>
            </p:nvGrpSpPr>
            <p:grpSpPr bwMode="auto">
              <a:xfrm>
                <a:off x="9286972" y="2411071"/>
                <a:ext cx="935038" cy="298607"/>
                <a:chOff x="9286972" y="2411071"/>
                <a:chExt cx="935038" cy="298607"/>
              </a:xfrm>
            </p:grpSpPr>
            <p:sp>
              <p:nvSpPr>
                <p:cNvPr id="16" name="矩形 15"/>
                <p:cNvSpPr/>
                <p:nvPr userDrawn="1"/>
              </p:nvSpPr>
              <p:spPr>
                <a:xfrm>
                  <a:off x="9286972" y="2411071"/>
                  <a:ext cx="254000" cy="244571"/>
                </a:xfrm>
                <a:prstGeom prst="rect">
                  <a:avLst/>
                </a:prstGeom>
                <a:solidFill>
                  <a:srgbClr val="00AEEF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kumimoji="1" lang="zh-CN" altLang="en-US"/>
                </a:p>
              </p:txBody>
            </p:sp>
            <p:sp>
              <p:nvSpPr>
                <p:cNvPr id="17" name="文本框 39"/>
                <p:cNvSpPr txBox="1"/>
                <p:nvPr userDrawn="1"/>
              </p:nvSpPr>
              <p:spPr>
                <a:xfrm>
                  <a:off x="9504459" y="2442833"/>
                  <a:ext cx="717551" cy="266845"/>
                </a:xfrm>
                <a:prstGeom prst="rect">
                  <a:avLst/>
                </a:prstGeom>
                <a:noFill/>
              </p:spPr>
              <p:txBody>
                <a:bodyPr>
                  <a:spAutoFit/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kumimoji="1" lang="en-US" altLang="zh-CN" sz="700" i="1" dirty="0">
                      <a:solidFill>
                        <a:schemeClr val="bg1"/>
                      </a:solidFill>
                      <a:latin typeface="Times"/>
                      <a:ea typeface="+mn-ea"/>
                      <a:cs typeface="Times"/>
                    </a:rPr>
                    <a:t>G174, B239</a:t>
                  </a:r>
                  <a:endParaRPr kumimoji="1" lang="zh-CN" altLang="en-US" sz="700" i="1" dirty="0">
                    <a:solidFill>
                      <a:schemeClr val="bg1"/>
                    </a:solidFill>
                    <a:latin typeface="Times"/>
                    <a:ea typeface="+mn-ea"/>
                    <a:cs typeface="Times"/>
                  </a:endParaRPr>
                </a:p>
              </p:txBody>
            </p:sp>
          </p:grpSp>
          <p:sp>
            <p:nvSpPr>
              <p:cNvPr id="13" name="矩形 12"/>
              <p:cNvSpPr/>
              <p:nvPr userDrawn="1"/>
            </p:nvSpPr>
            <p:spPr>
              <a:xfrm>
                <a:off x="9286972" y="2773164"/>
                <a:ext cx="254000" cy="254100"/>
              </a:xfrm>
              <a:prstGeom prst="rect">
                <a:avLst/>
              </a:prstGeom>
              <a:solidFill>
                <a:srgbClr val="00ABB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1" lang="zh-CN" altLang="en-US"/>
              </a:p>
            </p:txBody>
          </p:sp>
          <p:sp>
            <p:nvSpPr>
              <p:cNvPr id="15" name="文本框 37"/>
              <p:cNvSpPr txBox="1"/>
              <p:nvPr userDrawn="1"/>
            </p:nvSpPr>
            <p:spPr>
              <a:xfrm>
                <a:off x="9504459" y="2803338"/>
                <a:ext cx="717551" cy="266845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kumimoji="1" lang="en-US" altLang="zh-CN" sz="700" i="1" dirty="0">
                    <a:solidFill>
                      <a:schemeClr val="bg1"/>
                    </a:solidFill>
                    <a:latin typeface="Times"/>
                    <a:ea typeface="+mn-ea"/>
                    <a:cs typeface="Times"/>
                  </a:rPr>
                  <a:t>G171, B189</a:t>
                </a:r>
                <a:endParaRPr kumimoji="1" lang="zh-CN" altLang="en-US" sz="700" i="1" dirty="0">
                  <a:solidFill>
                    <a:schemeClr val="bg1"/>
                  </a:solidFill>
                  <a:latin typeface="Times"/>
                  <a:ea typeface="+mn-ea"/>
                  <a:cs typeface="Times"/>
                </a:endParaRPr>
              </a:p>
            </p:txBody>
          </p:sp>
        </p:grpSp>
        <p:sp>
          <p:nvSpPr>
            <p:cNvPr id="8" name="Rectangle 8"/>
            <p:cNvSpPr>
              <a:spLocks noChangeArrowheads="1"/>
            </p:cNvSpPr>
            <p:nvPr userDrawn="1"/>
          </p:nvSpPr>
          <p:spPr bwMode="auto">
            <a:xfrm>
              <a:off x="9152238" y="3839666"/>
              <a:ext cx="1360488" cy="12546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/>
              <a:ext uri="{91240B29-F687-4f45-9708-019B960494DF}"/>
            </a:extLst>
          </p:spPr>
          <p:txBody>
            <a:bodyPr lIns="108000" tIns="0" rIns="93442" bIns="46725"/>
            <a:lstStyle/>
            <a:p>
              <a:pPr defTabSz="935038" fontAlgn="auto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标题</a:t>
              </a:r>
              <a:r>
                <a:rPr lang="en-US" altLang="zh-CN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:</a:t>
              </a:r>
              <a:endParaRPr altLang="ja-JP" sz="700" noProof="1">
                <a:solidFill>
                  <a:schemeClr val="bg1"/>
                </a:solidFill>
                <a:latin typeface="微软雅黑"/>
                <a:ea typeface="微软雅黑"/>
                <a:cs typeface="Microsoft YaHei Bold"/>
              </a:endParaRPr>
            </a:p>
            <a:p>
              <a:pPr defTabSz="935038" fontAlgn="auto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字体</a:t>
              </a:r>
              <a:r>
                <a:rPr altLang="ja-JP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: </a:t>
              </a:r>
              <a:r>
                <a:rPr lang="zh-CN" altLang="en-US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微软雅黑</a:t>
              </a:r>
              <a:endParaRPr lang="en-US" altLang="zh-CN" sz="700" noProof="1">
                <a:solidFill>
                  <a:schemeClr val="bg1"/>
                </a:solidFill>
                <a:latin typeface="微软雅黑"/>
                <a:ea typeface="微软雅黑"/>
                <a:cs typeface="Microsoft YaHei Bold"/>
              </a:endParaRPr>
            </a:p>
            <a:p>
              <a:pPr defTabSz="935038" fontAlgn="auto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字号</a:t>
              </a:r>
              <a:r>
                <a:rPr lang="en-US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: </a:t>
              </a:r>
              <a:r>
                <a:rPr lang="en-US" altLang="ja-JP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30-32pt</a:t>
              </a:r>
              <a:endParaRPr altLang="ja-JP" sz="700" noProof="1">
                <a:solidFill>
                  <a:schemeClr val="bg1"/>
                </a:solidFill>
                <a:latin typeface="微软雅黑"/>
                <a:ea typeface="微软雅黑"/>
                <a:cs typeface="Microsoft YaHei Bold"/>
              </a:endParaRPr>
            </a:p>
            <a:p>
              <a:pPr defTabSz="935038" fontAlgn="auto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颜色</a:t>
              </a:r>
              <a:r>
                <a:rPr lang="en-US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: </a:t>
              </a:r>
              <a:r>
                <a:rPr lang="zh-CN" altLang="en-US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主题蓝色</a:t>
              </a:r>
              <a:endParaRPr altLang="ja-JP" sz="700" noProof="1">
                <a:solidFill>
                  <a:schemeClr val="bg1"/>
                </a:solidFill>
                <a:latin typeface="微软雅黑"/>
                <a:ea typeface="微软雅黑"/>
                <a:cs typeface="Microsoft YaHei Bold"/>
              </a:endParaRPr>
            </a:p>
            <a:p>
              <a:pPr defTabSz="935038" fontAlgn="auto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altLang="zh-CN" sz="700" noProof="1">
                <a:solidFill>
                  <a:schemeClr val="bg1"/>
                </a:solidFill>
                <a:latin typeface="微软雅黑"/>
                <a:ea typeface="微软雅黑"/>
                <a:cs typeface="Microsoft YaHei Bold"/>
              </a:endParaRPr>
            </a:p>
            <a:p>
              <a:pPr defTabSz="935038" fontAlgn="auto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正文</a:t>
              </a:r>
              <a:r>
                <a:rPr lang="en-US" altLang="zh-CN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(1-5</a:t>
              </a:r>
              <a:r>
                <a:rPr lang="zh-CN" altLang="en-US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级</a:t>
              </a:r>
              <a:r>
                <a:rPr lang="en-US" altLang="zh-CN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)</a:t>
              </a:r>
              <a:r>
                <a:rPr altLang="zh-CN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:</a:t>
              </a:r>
              <a:endParaRPr altLang="ja-JP" sz="700" noProof="1">
                <a:solidFill>
                  <a:schemeClr val="bg1"/>
                </a:solidFill>
                <a:latin typeface="微软雅黑"/>
                <a:ea typeface="微软雅黑"/>
                <a:cs typeface="Microsoft YaHei Bold"/>
              </a:endParaRPr>
            </a:p>
            <a:p>
              <a:pPr defTabSz="935038" fontAlgn="auto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字体</a:t>
              </a:r>
              <a:r>
                <a:rPr lang="en-US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: </a:t>
              </a:r>
              <a:r>
                <a:rPr lang="zh-CN" altLang="en-US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微软雅黑</a:t>
              </a:r>
              <a:endParaRPr lang="en-US" altLang="zh-CN" sz="700" noProof="1">
                <a:solidFill>
                  <a:schemeClr val="bg1"/>
                </a:solidFill>
                <a:latin typeface="微软雅黑"/>
                <a:ea typeface="微软雅黑"/>
                <a:cs typeface="Microsoft YaHei Bold"/>
              </a:endParaRPr>
            </a:p>
            <a:p>
              <a:pPr defTabSz="935038" fontAlgn="auto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字号</a:t>
              </a:r>
              <a:r>
                <a:rPr lang="en-US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: </a:t>
              </a:r>
              <a:r>
                <a:rPr lang="en-US" altLang="ja-JP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28-12</a:t>
              </a:r>
              <a:r>
                <a:rPr altLang="ja-JP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pt</a:t>
              </a:r>
            </a:p>
            <a:p>
              <a:pPr defTabSz="935038" fontAlgn="auto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颜色</a:t>
              </a:r>
              <a:r>
                <a:rPr lang="en-US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:  </a:t>
              </a:r>
              <a:r>
                <a:rPr lang="zh-CN" altLang="en-US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黑色</a:t>
              </a:r>
              <a:endParaRPr altLang="ja-JP" sz="700" noProof="1">
                <a:solidFill>
                  <a:schemeClr val="bg1"/>
                </a:solidFill>
                <a:latin typeface="微软雅黑"/>
                <a:ea typeface="微软雅黑"/>
                <a:cs typeface="Microsoft YaHei Bold"/>
              </a:endParaRPr>
            </a:p>
          </p:txBody>
        </p:sp>
      </p:grpSp>
      <p:pic>
        <p:nvPicPr>
          <p:cNvPr id="22" name="图片 23"/>
          <p:cNvPicPr>
            <a:picLocks noChangeAspect="1"/>
          </p:cNvPicPr>
          <p:nvPr userDrawn="1"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77726" y="4957763"/>
            <a:ext cx="504825" cy="1273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" name="文本框 3"/>
          <p:cNvSpPr txBox="1"/>
          <p:nvPr userDrawn="1"/>
        </p:nvSpPr>
        <p:spPr>
          <a:xfrm>
            <a:off x="866899" y="4931600"/>
            <a:ext cx="1888754" cy="19169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600" dirty="0">
                <a:latin typeface="Arial"/>
                <a:ea typeface="+mn-ea"/>
                <a:cs typeface="Arial"/>
              </a:rPr>
              <a:t>© ZTE Corporation. All rights reserved.</a:t>
            </a:r>
            <a:endParaRPr kumimoji="1" lang="zh-CN" altLang="en-US" sz="600" dirty="0">
              <a:latin typeface="Arial"/>
              <a:ea typeface="+mn-ea"/>
              <a:cs typeface="Arial"/>
            </a:endParaRPr>
          </a:p>
        </p:txBody>
      </p:sp>
      <p:sp>
        <p:nvSpPr>
          <p:cNvPr id="14" name="标题 13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>
            <a:lvl1pPr>
              <a:defRPr b="0" i="0">
                <a:solidFill>
                  <a:srgbClr val="005BAA"/>
                </a:solidFill>
              </a:defRPr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24" name="灯片编号占位符 10"/>
          <p:cNvSpPr>
            <a:spLocks noGrp="1"/>
          </p:cNvSpPr>
          <p:nvPr>
            <p:ph type="sldNum" sz="quarter" idx="4"/>
          </p:nvPr>
        </p:nvSpPr>
        <p:spPr>
          <a:xfrm>
            <a:off x="8583283" y="4731990"/>
            <a:ext cx="560717" cy="4305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marL="0" marR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lang="en-US" altLang="zh-CN" sz="2000" i="1">
                <a:solidFill>
                  <a:schemeClr val="bg1"/>
                </a:solidFill>
                <a:latin typeface="Arial" pitchFamily="34" charset="0"/>
                <a:ea typeface="微软雅黑" pitchFamily="34" charset="-122"/>
                <a:cs typeface="Arial" pitchFamily="34" charset="0"/>
              </a:defRPr>
            </a:lvl1pPr>
          </a:lstStyle>
          <a:p>
            <a:pPr>
              <a:defRPr/>
            </a:pPr>
            <a:fld id="{C1B65B15-32B3-482A-9ADF-F2EA24D4B7E8}" type="slidenum">
              <a:rPr lang="zh-CN" altLang="en-US" smtClean="0"/>
              <a:pPr>
                <a:defRPr/>
              </a:pPr>
              <a:t>‹N°›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封面">
    <p:bg>
      <p:bgPr>
        <a:blipFill dpi="0" rotWithShape="1">
          <a:blip r:embed="rId2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3600"/>
            </a:lvl1pPr>
          </a:lstStyle>
          <a:p>
            <a:r>
              <a:rPr kumimoji="1" lang="zh-CN" altLang="en-US" dirty="0" smtClean="0"/>
              <a:t>单击此处编辑母版标题样式</a:t>
            </a:r>
            <a:endParaRPr kumimoji="1"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2818665"/>
            <a:ext cx="6400800" cy="48912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6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zh-CN" altLang="en-US" dirty="0" smtClean="0"/>
              <a:t>单击此处编辑母版副标题样式</a:t>
            </a:r>
            <a:endParaRPr kumimoji="1" lang="zh-CN" altLang="en-US" dirty="0"/>
          </a:p>
        </p:txBody>
      </p:sp>
      <p:sp>
        <p:nvSpPr>
          <p:cNvPr id="18" name="文本占位符 17"/>
          <p:cNvSpPr>
            <a:spLocks noGrp="1"/>
          </p:cNvSpPr>
          <p:nvPr>
            <p:ph type="body" sz="quarter" idx="10" hasCustomPrompt="1"/>
          </p:nvPr>
        </p:nvSpPr>
        <p:spPr>
          <a:xfrm>
            <a:off x="5963921" y="4658599"/>
            <a:ext cx="2621279" cy="273844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r">
              <a:buNone/>
              <a:defRPr sz="1200">
                <a:latin typeface=""/>
              </a:defRPr>
            </a:lvl1pPr>
          </a:lstStyle>
          <a:p>
            <a:pPr lvl="0"/>
            <a:r>
              <a:rPr lang="en-US" altLang="zh-CN" sz="1300" dirty="0" smtClean="0">
                <a:solidFill>
                  <a:srgbClr val="2F2F2F"/>
                </a:solidFill>
                <a:latin typeface="LucidaGrande"/>
              </a:rPr>
              <a:t>Department</a:t>
            </a:r>
            <a:r>
              <a:rPr kumimoji="1" lang="en-US" altLang="zh-CN" dirty="0" smtClean="0"/>
              <a:t>  Date</a:t>
            </a:r>
            <a:endParaRPr kumimoji="1" lang="zh-CN" altLang="en-US" dirty="0"/>
          </a:p>
        </p:txBody>
      </p:sp>
    </p:spTree>
    <p:extLst>
      <p:ext uri="{BB962C8B-B14F-4D97-AF65-F5344CB8AC3E}">
        <p14:creationId xmlns="" xmlns:p14="http://schemas.microsoft.com/office/powerpoint/2010/main" val="11973444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封面">
    <p:bg>
      <p:bgPr>
        <a:blipFill dpi="0" rotWithShape="1">
          <a:blip r:embed="rId2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3600"/>
            </a:lvl1pPr>
          </a:lstStyle>
          <a:p>
            <a:r>
              <a:rPr kumimoji="1" lang="zh-CN" altLang="en-US" dirty="0" smtClean="0"/>
              <a:t>单击此处编辑母版标题样式</a:t>
            </a:r>
            <a:endParaRPr kumimoji="1"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2818665"/>
            <a:ext cx="6400800" cy="48912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6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zh-CN" altLang="en-US" dirty="0" smtClean="0"/>
              <a:t>单击此处编辑母版副标题样式</a:t>
            </a:r>
            <a:endParaRPr kumimoji="1" lang="zh-CN" altLang="en-US" dirty="0"/>
          </a:p>
        </p:txBody>
      </p:sp>
      <p:sp>
        <p:nvSpPr>
          <p:cNvPr id="18" name="文本占位符 17"/>
          <p:cNvSpPr>
            <a:spLocks noGrp="1"/>
          </p:cNvSpPr>
          <p:nvPr>
            <p:ph type="body" sz="quarter" idx="10" hasCustomPrompt="1"/>
          </p:nvPr>
        </p:nvSpPr>
        <p:spPr>
          <a:xfrm>
            <a:off x="5963921" y="4658599"/>
            <a:ext cx="2621279" cy="273844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r">
              <a:buNone/>
              <a:defRPr sz="1200">
                <a:latin typeface=""/>
              </a:defRPr>
            </a:lvl1pPr>
          </a:lstStyle>
          <a:p>
            <a:pPr lvl="0"/>
            <a:r>
              <a:rPr lang="en-US" altLang="zh-CN" sz="1300" dirty="0" smtClean="0">
                <a:solidFill>
                  <a:srgbClr val="2F2F2F"/>
                </a:solidFill>
                <a:latin typeface="LucidaGrande"/>
              </a:rPr>
              <a:t>Department</a:t>
            </a:r>
            <a:r>
              <a:rPr kumimoji="1" lang="en-US" altLang="zh-CN" dirty="0" smtClean="0"/>
              <a:t>  Date</a:t>
            </a:r>
            <a:endParaRPr kumimoji="1" lang="zh-CN" altLang="en-US" dirty="0"/>
          </a:p>
        </p:txBody>
      </p:sp>
    </p:spTree>
    <p:extLst>
      <p:ext uri="{BB962C8B-B14F-4D97-AF65-F5344CB8AC3E}">
        <p14:creationId xmlns="" xmlns:p14="http://schemas.microsoft.com/office/powerpoint/2010/main" val="11973444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目录">
    <p:bg>
      <p:bgPr>
        <a:blipFill rotWithShape="1">
          <a:blip r:embed="rId2" cstate="screen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715912" y="1200151"/>
            <a:ext cx="6970888" cy="3394472"/>
          </a:xfrm>
          <a:prstGeom prst="rect">
            <a:avLst/>
          </a:prstGeom>
        </p:spPr>
        <p:txBody>
          <a:bodyPr/>
          <a:lstStyle>
            <a:lvl1pPr>
              <a:defRPr sz="2600"/>
            </a:lvl1pPr>
            <a:lvl3pPr>
              <a:defRPr sz="2200"/>
            </a:lvl3pPr>
            <a:lvl4pPr>
              <a:defRPr sz="2000"/>
            </a:lvl4pPr>
          </a:lstStyle>
          <a:p>
            <a:pPr lvl="0"/>
            <a:r>
              <a:rPr kumimoji="1" lang="zh-CN" altLang="en-US" dirty="0" smtClean="0"/>
              <a:t>单击此处编辑母版文本样式</a:t>
            </a:r>
          </a:p>
          <a:p>
            <a:pPr lvl="1"/>
            <a:r>
              <a:rPr kumimoji="1" lang="zh-CN" altLang="en-US" dirty="0" smtClean="0"/>
              <a:t>二级</a:t>
            </a:r>
          </a:p>
          <a:p>
            <a:pPr lvl="2"/>
            <a:r>
              <a:rPr kumimoji="1" lang="zh-CN" altLang="en-US" dirty="0" smtClean="0"/>
              <a:t>三级</a:t>
            </a:r>
          </a:p>
          <a:p>
            <a:pPr lvl="3"/>
            <a:r>
              <a:rPr kumimoji="1" lang="zh-CN" altLang="en-US" dirty="0" smtClean="0"/>
              <a:t>四级</a:t>
            </a:r>
          </a:p>
          <a:p>
            <a:pPr lvl="4"/>
            <a:r>
              <a:rPr kumimoji="1" lang="zh-CN" altLang="en-US" dirty="0" smtClean="0"/>
              <a:t>五级</a:t>
            </a:r>
            <a:endParaRPr kumimoji="1" lang="zh-CN" altLang="en-US" dirty="0"/>
          </a:p>
        </p:txBody>
      </p:sp>
      <p:sp>
        <p:nvSpPr>
          <p:cNvPr id="7" name="标题 9"/>
          <p:cNvSpPr txBox="1">
            <a:spLocks/>
          </p:cNvSpPr>
          <p:nvPr userDrawn="1"/>
        </p:nvSpPr>
        <p:spPr>
          <a:xfrm>
            <a:off x="1729314" y="460562"/>
            <a:ext cx="4528051" cy="857250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srgbClr val="93D5F3"/>
              </a:solidFill>
              <a:effectLst/>
              <a:uLnTx/>
              <a:uFillTx/>
              <a:latin typeface="Arial" pitchFamily="34" charset="0"/>
              <a:ea typeface="微软雅黑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53194497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封底">
    <p:bg>
      <p:bgPr>
        <a:blipFill dpi="0" rotWithShape="1">
          <a:blip r:embed="rId2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="" xmlns:p14="http://schemas.microsoft.com/office/powerpoint/2010/main" val="187100834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 smtClean="0"/>
              <a:t>单击此处编辑母版标题样式</a:t>
            </a:r>
            <a:endParaRPr kumimoji="1"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>
            <a:lvl4pPr>
              <a:defRPr sz="1800"/>
            </a:lvl4pPr>
            <a:lvl5pPr>
              <a:defRPr sz="1600"/>
            </a:lvl5pPr>
          </a:lstStyle>
          <a:p>
            <a:pPr lvl="0"/>
            <a:r>
              <a:rPr kumimoji="1" lang="zh-CN" altLang="en-US" smtClean="0"/>
              <a:t>单击此处编辑母版文本样式</a:t>
            </a:r>
          </a:p>
          <a:p>
            <a:pPr lvl="1"/>
            <a:r>
              <a:rPr kumimoji="1" lang="zh-CN" altLang="en-US" smtClean="0"/>
              <a:t>第二级</a:t>
            </a:r>
          </a:p>
          <a:p>
            <a:pPr lvl="2"/>
            <a:r>
              <a:rPr kumimoji="1" lang="zh-CN" altLang="en-US" smtClean="0"/>
              <a:t>第三级</a:t>
            </a:r>
          </a:p>
          <a:p>
            <a:pPr lvl="3"/>
            <a:r>
              <a:rPr kumimoji="1" lang="zh-CN" altLang="en-US" smtClean="0"/>
              <a:t>第四级</a:t>
            </a:r>
          </a:p>
          <a:p>
            <a:pPr lvl="4"/>
            <a:r>
              <a:rPr kumimoji="1" lang="zh-CN" altLang="en-US" smtClean="0"/>
              <a:t>第五级</a:t>
            </a:r>
            <a:endParaRPr kumimoji="1" lang="zh-CN" altLang="en-US" dirty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marL="0" marR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lvl1pPr>
          </a:lstStyle>
          <a:p>
            <a:fld id="{C1B65B15-32B3-482A-9ADF-F2EA24D4B7E8}" type="slidenum">
              <a:rPr lang="zh-CN" altLang="en-US" smtClean="0">
                <a:solidFill>
                  <a:prstClr val="white"/>
                </a:solidFill>
              </a:rPr>
              <a:pPr/>
              <a:t>‹N°›</a:t>
            </a:fld>
            <a:endParaRPr dirty="0" smtClean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52486021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项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 smtClean="0"/>
              <a:t>单击此处编辑母版标题样式</a:t>
            </a:r>
            <a:endParaRPr kumimoji="1"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zh-CN" altLang="en-US" smtClean="0"/>
              <a:t>单击此处编辑母版文本样式</a:t>
            </a:r>
          </a:p>
          <a:p>
            <a:pPr lvl="1"/>
            <a:r>
              <a:rPr kumimoji="1" lang="zh-CN" altLang="en-US" smtClean="0"/>
              <a:t>第二级</a:t>
            </a:r>
          </a:p>
          <a:p>
            <a:pPr lvl="2"/>
            <a:r>
              <a:rPr kumimoji="1" lang="zh-CN" altLang="en-US" smtClean="0"/>
              <a:t>第三级</a:t>
            </a:r>
          </a:p>
          <a:p>
            <a:pPr lvl="3"/>
            <a:r>
              <a:rPr kumimoji="1" lang="zh-CN" altLang="en-US" smtClean="0"/>
              <a:t>第四级</a:t>
            </a:r>
          </a:p>
          <a:p>
            <a:pPr lvl="4"/>
            <a:r>
              <a:rPr kumimoji="1" lang="zh-CN" altLang="en-US" smtClean="0"/>
              <a:t>第五级</a:t>
            </a:r>
            <a:endParaRPr kumimoji="1"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zh-CN" altLang="en-US" smtClean="0"/>
              <a:t>单击此处编辑母版文本样式</a:t>
            </a:r>
          </a:p>
          <a:p>
            <a:pPr lvl="1"/>
            <a:r>
              <a:rPr kumimoji="1" lang="zh-CN" altLang="en-US" smtClean="0"/>
              <a:t>第二级</a:t>
            </a:r>
          </a:p>
          <a:p>
            <a:pPr lvl="2"/>
            <a:r>
              <a:rPr kumimoji="1" lang="zh-CN" altLang="en-US" smtClean="0"/>
              <a:t>第三级</a:t>
            </a:r>
          </a:p>
          <a:p>
            <a:pPr lvl="3"/>
            <a:r>
              <a:rPr kumimoji="1" lang="zh-CN" altLang="en-US" smtClean="0"/>
              <a:t>第四级</a:t>
            </a:r>
          </a:p>
          <a:p>
            <a:pPr lvl="4"/>
            <a:r>
              <a:rPr kumimoji="1" lang="zh-CN" altLang="en-US" smtClean="0"/>
              <a:t>第五级</a:t>
            </a:r>
            <a:endParaRPr kumimoji="1" lang="zh-CN" altLang="en-US" dirty="0"/>
          </a:p>
        </p:txBody>
      </p:sp>
      <p:sp>
        <p:nvSpPr>
          <p:cNvPr id="5" name="幻灯片编号占位符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B65B15-32B3-482A-9ADF-F2EA24D4B7E8}" type="slidenum">
              <a:rPr lang="zh-CN" altLang="en-US" smtClean="0">
                <a:solidFill>
                  <a:prstClr val="white"/>
                </a:solidFill>
              </a:rPr>
              <a:pPr/>
              <a:t>‹N°›</a:t>
            </a:fld>
            <a:endParaRPr lang="zh-CN" alt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5502695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项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 smtClean="0"/>
              <a:t>单击此处编辑母版标题样式</a:t>
            </a:r>
            <a:endParaRPr kumimoji="1"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zh-CN" altLang="en-US" smtClean="0"/>
              <a:t>单击此处编辑母版文本样式</a:t>
            </a:r>
          </a:p>
          <a:p>
            <a:pPr lvl="1"/>
            <a:r>
              <a:rPr kumimoji="1" lang="zh-CN" altLang="en-US" smtClean="0"/>
              <a:t>第二级</a:t>
            </a:r>
          </a:p>
          <a:p>
            <a:pPr lvl="2"/>
            <a:r>
              <a:rPr kumimoji="1" lang="zh-CN" altLang="en-US" smtClean="0"/>
              <a:t>第三级</a:t>
            </a:r>
          </a:p>
          <a:p>
            <a:pPr lvl="3"/>
            <a:r>
              <a:rPr kumimoji="1" lang="zh-CN" altLang="en-US" smtClean="0"/>
              <a:t>第四级</a:t>
            </a:r>
          </a:p>
          <a:p>
            <a:pPr lvl="4"/>
            <a:r>
              <a:rPr kumimoji="1" lang="zh-CN" altLang="en-US" smtClean="0"/>
              <a:t>第五级</a:t>
            </a:r>
            <a:endParaRPr kumimoji="1"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zh-CN" altLang="en-US" smtClean="0"/>
              <a:t>单击此处编辑母版文本样式</a:t>
            </a:r>
          </a:p>
          <a:p>
            <a:pPr lvl="1"/>
            <a:r>
              <a:rPr kumimoji="1" lang="zh-CN" altLang="en-US" smtClean="0"/>
              <a:t>第二级</a:t>
            </a:r>
          </a:p>
          <a:p>
            <a:pPr lvl="2"/>
            <a:r>
              <a:rPr kumimoji="1" lang="zh-CN" altLang="en-US" smtClean="0"/>
              <a:t>第三级</a:t>
            </a:r>
          </a:p>
          <a:p>
            <a:pPr lvl="3"/>
            <a:r>
              <a:rPr kumimoji="1" lang="zh-CN" altLang="en-US" smtClean="0"/>
              <a:t>第四级</a:t>
            </a:r>
          </a:p>
          <a:p>
            <a:pPr lvl="4"/>
            <a:r>
              <a:rPr kumimoji="1" lang="zh-CN" altLang="en-US" smtClean="0"/>
              <a:t>第五级</a:t>
            </a:r>
            <a:endParaRPr kumimoji="1" lang="zh-CN" altLang="en-US" dirty="0"/>
          </a:p>
        </p:txBody>
      </p:sp>
      <p:sp>
        <p:nvSpPr>
          <p:cNvPr id="5" name="幻灯片编号占位符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ctr"/>
            <a:fld id="{C1B65B15-32B3-482A-9ADF-F2EA24D4B7E8}" type="slidenum">
              <a:rPr lang="zh-CN" altLang="en-US" smtClean="0"/>
              <a:pPr algn="ctr"/>
              <a:t>‹N°›</a:t>
            </a:fld>
            <a:endParaRPr lang="zh-CN" altLang="en-US" dirty="0"/>
          </a:p>
        </p:txBody>
      </p:sp>
    </p:spTree>
    <p:extLst>
      <p:ext uri="{BB962C8B-B14F-4D97-AF65-F5344CB8AC3E}">
        <p14:creationId xmlns="" xmlns:p14="http://schemas.microsoft.com/office/powerpoint/2010/main" val="155026954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zh-CN" altLang="en-US" smtClean="0"/>
              <a:t>单击此处编辑母版标题样式</a:t>
            </a:r>
            <a:endParaRPr kumimoji="1"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>
            <a:norm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1694201"/>
            <a:ext cx="4040188" cy="2900421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zh-CN" altLang="en-US" smtClean="0"/>
              <a:t>单击此处编辑母版文本样式</a:t>
            </a:r>
          </a:p>
          <a:p>
            <a:pPr lvl="1"/>
            <a:r>
              <a:rPr kumimoji="1" lang="zh-CN" altLang="en-US" smtClean="0"/>
              <a:t>第二级</a:t>
            </a:r>
          </a:p>
          <a:p>
            <a:pPr lvl="2"/>
            <a:r>
              <a:rPr kumimoji="1" lang="zh-CN" altLang="en-US" smtClean="0"/>
              <a:t>第三级</a:t>
            </a:r>
          </a:p>
          <a:p>
            <a:pPr lvl="3"/>
            <a:r>
              <a:rPr kumimoji="1" lang="zh-CN" altLang="en-US" smtClean="0"/>
              <a:t>第四级</a:t>
            </a:r>
          </a:p>
          <a:p>
            <a:pPr lvl="4"/>
            <a:r>
              <a:rPr kumimoji="1" lang="zh-CN" altLang="en-US" smtClean="0"/>
              <a:t>第五级</a:t>
            </a:r>
            <a:endParaRPr kumimoji="1" lang="zh-CN" altLang="en-US" dirty="0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6" y="1694201"/>
            <a:ext cx="4041775" cy="2900421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zh-CN" altLang="en-US" smtClean="0"/>
              <a:t>单击此处编辑母版文本样式</a:t>
            </a:r>
          </a:p>
          <a:p>
            <a:pPr lvl="1"/>
            <a:r>
              <a:rPr kumimoji="1" lang="zh-CN" altLang="en-US" smtClean="0"/>
              <a:t>第二级</a:t>
            </a:r>
          </a:p>
          <a:p>
            <a:pPr lvl="2"/>
            <a:r>
              <a:rPr kumimoji="1" lang="zh-CN" altLang="en-US" smtClean="0"/>
              <a:t>第三级</a:t>
            </a:r>
          </a:p>
          <a:p>
            <a:pPr lvl="3"/>
            <a:r>
              <a:rPr kumimoji="1" lang="zh-CN" altLang="en-US" smtClean="0"/>
              <a:t>第四级</a:t>
            </a:r>
          </a:p>
          <a:p>
            <a:pPr lvl="4"/>
            <a:r>
              <a:rPr kumimoji="1" lang="zh-CN" altLang="en-US" smtClean="0"/>
              <a:t>第五级</a:t>
            </a:r>
            <a:endParaRPr kumimoji="1" lang="zh-CN" altLang="en-US" dirty="0"/>
          </a:p>
        </p:txBody>
      </p:sp>
      <p:sp>
        <p:nvSpPr>
          <p:cNvPr id="7" name="幻灯片编号占位符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B65B15-32B3-482A-9ADF-F2EA24D4B7E8}" type="slidenum">
              <a:rPr lang="zh-CN" altLang="en-US" smtClean="0">
                <a:solidFill>
                  <a:prstClr val="white"/>
                </a:solidFill>
              </a:rPr>
              <a:pPr/>
              <a:t>‹N°›</a:t>
            </a:fld>
            <a:endParaRPr lang="zh-CN" alt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56316389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 smtClean="0"/>
              <a:t>单击此处编辑母版标题样式</a:t>
            </a:r>
            <a:endParaRPr kumimoji="1" lang="zh-CN" altLang="en-US" dirty="0"/>
          </a:p>
        </p:txBody>
      </p:sp>
      <p:sp>
        <p:nvSpPr>
          <p:cNvPr id="3" name="幻灯片编号占位符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algn="ctr">
              <a:defRPr b="0"/>
            </a:lvl1pPr>
          </a:lstStyle>
          <a:p>
            <a:fld id="{C1B65B15-32B3-482A-9ADF-F2EA24D4B7E8}" type="slidenum">
              <a:rPr lang="zh-CN" altLang="en-US" smtClean="0">
                <a:solidFill>
                  <a:prstClr val="white"/>
                </a:solidFill>
              </a:rPr>
              <a:pPr/>
              <a:t>‹N°›</a:t>
            </a:fld>
            <a:endParaRPr lang="zh-CN" alt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58421616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编号占位符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B65B15-32B3-482A-9ADF-F2EA24D4B7E8}" type="slidenum">
              <a:rPr lang="zh-CN" altLang="en-US" smtClean="0">
                <a:solidFill>
                  <a:prstClr val="white"/>
                </a:solidFill>
              </a:rPr>
              <a:pPr/>
              <a:t>‹N°›</a:t>
            </a:fld>
            <a:endParaRPr lang="zh-CN" alt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42150938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zh-CN" altLang="en-US" smtClean="0"/>
              <a:t>单击此处编辑母版标题样式</a:t>
            </a:r>
            <a:endParaRPr kumimoji="1"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zh-CN" altLang="en-US" smtClean="0"/>
              <a:t>单击此处编辑母版文本样式</a:t>
            </a:r>
          </a:p>
          <a:p>
            <a:pPr lvl="1"/>
            <a:r>
              <a:rPr kumimoji="1" lang="zh-CN" altLang="en-US" smtClean="0"/>
              <a:t>第二级</a:t>
            </a:r>
          </a:p>
          <a:p>
            <a:pPr lvl="2"/>
            <a:r>
              <a:rPr kumimoji="1" lang="zh-CN" altLang="en-US" smtClean="0"/>
              <a:t>第三级</a:t>
            </a:r>
          </a:p>
          <a:p>
            <a:pPr lvl="3"/>
            <a:r>
              <a:rPr kumimoji="1" lang="zh-CN" altLang="en-US" smtClean="0"/>
              <a:t>第四级</a:t>
            </a:r>
          </a:p>
          <a:p>
            <a:pPr lvl="4"/>
            <a:r>
              <a:rPr kumimoji="1" lang="zh-CN" altLang="en-US" smtClean="0"/>
              <a:t>第五级</a:t>
            </a:r>
            <a:endParaRPr kumimoji="1" lang="zh-CN" altLang="en-US" dirty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zh-CN" altLang="en-US" smtClean="0"/>
              <a:t>单击此处编辑母版文本样式</a:t>
            </a:r>
          </a:p>
        </p:txBody>
      </p:sp>
      <p:sp>
        <p:nvSpPr>
          <p:cNvPr id="5" name="幻灯片编号占位符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B65B15-32B3-482A-9ADF-F2EA24D4B7E8}" type="slidenum">
              <a:rPr lang="zh-CN" altLang="en-US" smtClean="0">
                <a:solidFill>
                  <a:prstClr val="white"/>
                </a:solidFill>
              </a:rPr>
              <a:pPr/>
              <a:t>‹N°›</a:t>
            </a:fld>
            <a:endParaRPr lang="zh-CN" alt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27581573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zh-CN" altLang="en-US" smtClean="0"/>
              <a:t>单击此处编辑母版标题样式</a:t>
            </a:r>
            <a:endParaRPr kumimoji="1"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kumimoji="1" lang="zh-CN" altLang="en-US" smtClean="0"/>
              <a:t>单击图标添加图片</a:t>
            </a:r>
            <a:endParaRPr kumimoji="1"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zh-CN" altLang="en-US" smtClean="0"/>
              <a:t>单击此处编辑母版文本样式</a:t>
            </a:r>
          </a:p>
        </p:txBody>
      </p:sp>
      <p:sp>
        <p:nvSpPr>
          <p:cNvPr id="5" name="幻灯片编号占位符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B65B15-32B3-482A-9ADF-F2EA24D4B7E8}" type="slidenum">
              <a:rPr lang="zh-CN" altLang="en-US" smtClean="0">
                <a:solidFill>
                  <a:prstClr val="white"/>
                </a:solidFill>
              </a:rPr>
              <a:pPr/>
              <a:t>‹N°›</a:t>
            </a:fld>
            <a:endParaRPr lang="zh-CN" alt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34716760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 smtClean="0"/>
              <a:t>单击此处编辑母版标题样式</a:t>
            </a:r>
            <a:endParaRPr kumimoji="1" lang="zh-CN" altLang="en-US" dirty="0"/>
          </a:p>
        </p:txBody>
      </p:sp>
      <p:sp>
        <p:nvSpPr>
          <p:cNvPr id="3" name="竖排文本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zh-CN" altLang="en-US" smtClean="0"/>
              <a:t>单击此处编辑母版文本样式</a:t>
            </a:r>
          </a:p>
          <a:p>
            <a:pPr lvl="1"/>
            <a:r>
              <a:rPr kumimoji="1" lang="zh-CN" altLang="en-US" smtClean="0"/>
              <a:t>第二级</a:t>
            </a:r>
          </a:p>
          <a:p>
            <a:pPr lvl="2"/>
            <a:r>
              <a:rPr kumimoji="1" lang="zh-CN" altLang="en-US" smtClean="0"/>
              <a:t>第三级</a:t>
            </a:r>
          </a:p>
          <a:p>
            <a:pPr lvl="3"/>
            <a:r>
              <a:rPr kumimoji="1" lang="zh-CN" altLang="en-US" smtClean="0"/>
              <a:t>第四级</a:t>
            </a:r>
          </a:p>
          <a:p>
            <a:pPr lvl="4"/>
            <a:r>
              <a:rPr kumimoji="1" lang="zh-CN" altLang="en-US" smtClean="0"/>
              <a:t>第五级</a:t>
            </a:r>
            <a:endParaRPr kumimoji="1" lang="zh-CN" altLang="en-US" dirty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B65B15-32B3-482A-9ADF-F2EA24D4B7E8}" type="slidenum">
              <a:rPr lang="zh-CN" altLang="en-US" smtClean="0">
                <a:solidFill>
                  <a:prstClr val="white"/>
                </a:solidFill>
              </a:rPr>
              <a:pPr/>
              <a:t>‹N°›</a:t>
            </a:fld>
            <a:endParaRPr lang="zh-CN" alt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90527126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和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kumimoji="1" lang="zh-CN" altLang="en-US" smtClean="0"/>
              <a:t>单击此处编辑母版标题样式</a:t>
            </a:r>
            <a:endParaRPr kumimoji="1" lang="zh-CN" altLang="en-US" dirty="0"/>
          </a:p>
        </p:txBody>
      </p:sp>
      <p:sp>
        <p:nvSpPr>
          <p:cNvPr id="3" name="竖排文本占位符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kumimoji="1" lang="zh-CN" altLang="en-US" smtClean="0"/>
              <a:t>单击此处编辑母版文本样式</a:t>
            </a:r>
          </a:p>
          <a:p>
            <a:pPr lvl="1"/>
            <a:r>
              <a:rPr kumimoji="1" lang="zh-CN" altLang="en-US" smtClean="0"/>
              <a:t>第二级</a:t>
            </a:r>
          </a:p>
          <a:p>
            <a:pPr lvl="2"/>
            <a:r>
              <a:rPr kumimoji="1" lang="zh-CN" altLang="en-US" smtClean="0"/>
              <a:t>第三级</a:t>
            </a:r>
          </a:p>
          <a:p>
            <a:pPr lvl="3"/>
            <a:r>
              <a:rPr kumimoji="1" lang="zh-CN" altLang="en-US" smtClean="0"/>
              <a:t>第四级</a:t>
            </a:r>
          </a:p>
          <a:p>
            <a:pPr lvl="4"/>
            <a:r>
              <a:rPr kumimoji="1" lang="zh-CN" altLang="en-US" smtClean="0"/>
              <a:t>第五级</a:t>
            </a:r>
            <a:endParaRPr kumimoji="1" lang="zh-CN" altLang="en-US" dirty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z="2000">
                <a:latin typeface="Arial" pitchFamily="34" charset="0"/>
                <a:ea typeface="微软雅黑" pitchFamily="34" charset="-122"/>
                <a:cs typeface="Arial" pitchFamily="34" charset="0"/>
              </a:defRPr>
            </a:lvl1pPr>
          </a:lstStyle>
          <a:p>
            <a:fld id="{1FD994F0-2AB5-40FB-81AF-3BDA3F01A24C}" type="slidenum">
              <a:rPr lang="zh-CN" altLang="en-US" smtClean="0">
                <a:solidFill>
                  <a:prstClr val="white"/>
                </a:solidFill>
              </a:rPr>
              <a:pPr/>
              <a:t>‹N°›</a:t>
            </a:fld>
            <a:endParaRPr lang="zh-CN" alt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89513692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标题和内容">
    <p:bg>
      <p:bgPr>
        <a:blipFill rotWithShape="1">
          <a:blip r:embed="rId2" cstate="screen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文本占位符 2"/>
          <p:cNvSpPr>
            <a:spLocks noGrp="1"/>
          </p:cNvSpPr>
          <p:nvPr>
            <p:ph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600"/>
            </a:lvl4pPr>
            <a:lvl5pPr>
              <a:defRPr sz="1200"/>
            </a:lvl5pPr>
          </a:lstStyle>
          <a:p>
            <a:pPr lvl="0"/>
            <a:r>
              <a:rPr kumimoji="1" lang="zh-CN" altLang="en-US" smtClean="0"/>
              <a:t>单击此处编辑母版文本样式</a:t>
            </a:r>
          </a:p>
          <a:p>
            <a:pPr lvl="1"/>
            <a:r>
              <a:rPr kumimoji="1" lang="zh-CN" altLang="en-US" smtClean="0"/>
              <a:t>第二级</a:t>
            </a:r>
          </a:p>
          <a:p>
            <a:pPr lvl="2"/>
            <a:r>
              <a:rPr kumimoji="1" lang="zh-CN" altLang="en-US" smtClean="0"/>
              <a:t>第三级</a:t>
            </a:r>
          </a:p>
          <a:p>
            <a:pPr lvl="3"/>
            <a:r>
              <a:rPr kumimoji="1" lang="zh-CN" altLang="en-US" smtClean="0"/>
              <a:t>第四级</a:t>
            </a:r>
          </a:p>
          <a:p>
            <a:pPr lvl="4"/>
            <a:r>
              <a:rPr kumimoji="1" lang="zh-CN" altLang="en-US" smtClean="0"/>
              <a:t>第五级</a:t>
            </a:r>
            <a:endParaRPr kumimoji="1" lang="zh-CN" altLang="en-US" dirty="0"/>
          </a:p>
        </p:txBody>
      </p:sp>
      <p:sp>
        <p:nvSpPr>
          <p:cNvPr id="14" name="标题 13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>
            <a:lvl1pPr>
              <a:defRPr b="0" i="0">
                <a:solidFill>
                  <a:srgbClr val="005BAA"/>
                </a:solidFill>
              </a:defRPr>
            </a:lvl1pPr>
          </a:lstStyle>
          <a:p>
            <a:r>
              <a:rPr kumimoji="1" lang="zh-CN" altLang="en-US" smtClean="0"/>
              <a:t>单击此处编辑母版标题样式</a:t>
            </a:r>
            <a:endParaRPr kumimoji="1" lang="zh-CN" altLang="en-US" dirty="0"/>
          </a:p>
        </p:txBody>
      </p:sp>
    </p:spTree>
    <p:extLst>
      <p:ext uri="{BB962C8B-B14F-4D97-AF65-F5344CB8AC3E}">
        <p14:creationId xmlns="" xmlns:p14="http://schemas.microsoft.com/office/powerpoint/2010/main" val="23927846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zh-CN" altLang="en-US" smtClean="0"/>
              <a:t>单击此处编辑母版标题样式</a:t>
            </a:r>
            <a:endParaRPr kumimoji="1"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>
            <a:norm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1694201"/>
            <a:ext cx="4040188" cy="2900421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zh-CN" altLang="en-US" smtClean="0"/>
              <a:t>单击此处编辑母版文本样式</a:t>
            </a:r>
          </a:p>
          <a:p>
            <a:pPr lvl="1"/>
            <a:r>
              <a:rPr kumimoji="1" lang="zh-CN" altLang="en-US" smtClean="0"/>
              <a:t>第二级</a:t>
            </a:r>
          </a:p>
          <a:p>
            <a:pPr lvl="2"/>
            <a:r>
              <a:rPr kumimoji="1" lang="zh-CN" altLang="en-US" smtClean="0"/>
              <a:t>第三级</a:t>
            </a:r>
          </a:p>
          <a:p>
            <a:pPr lvl="3"/>
            <a:r>
              <a:rPr kumimoji="1" lang="zh-CN" altLang="en-US" smtClean="0"/>
              <a:t>第四级</a:t>
            </a:r>
          </a:p>
          <a:p>
            <a:pPr lvl="4"/>
            <a:r>
              <a:rPr kumimoji="1" lang="zh-CN" altLang="en-US" smtClean="0"/>
              <a:t>第五级</a:t>
            </a:r>
            <a:endParaRPr kumimoji="1" lang="zh-CN" altLang="en-US" dirty="0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6" y="1694201"/>
            <a:ext cx="4041775" cy="2900421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zh-CN" altLang="en-US" smtClean="0"/>
              <a:t>单击此处编辑母版文本样式</a:t>
            </a:r>
          </a:p>
          <a:p>
            <a:pPr lvl="1"/>
            <a:r>
              <a:rPr kumimoji="1" lang="zh-CN" altLang="en-US" smtClean="0"/>
              <a:t>第二级</a:t>
            </a:r>
          </a:p>
          <a:p>
            <a:pPr lvl="2"/>
            <a:r>
              <a:rPr kumimoji="1" lang="zh-CN" altLang="en-US" smtClean="0"/>
              <a:t>第三级</a:t>
            </a:r>
          </a:p>
          <a:p>
            <a:pPr lvl="3"/>
            <a:r>
              <a:rPr kumimoji="1" lang="zh-CN" altLang="en-US" smtClean="0"/>
              <a:t>第四级</a:t>
            </a:r>
          </a:p>
          <a:p>
            <a:pPr lvl="4"/>
            <a:r>
              <a:rPr kumimoji="1" lang="zh-CN" altLang="en-US" smtClean="0"/>
              <a:t>第五级</a:t>
            </a:r>
            <a:endParaRPr kumimoji="1" lang="zh-CN" altLang="en-US" dirty="0"/>
          </a:p>
        </p:txBody>
      </p:sp>
      <p:sp>
        <p:nvSpPr>
          <p:cNvPr id="7" name="幻灯片编号占位符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ctr"/>
            <a:fld id="{C1B65B15-32B3-482A-9ADF-F2EA24D4B7E8}" type="slidenum">
              <a:rPr lang="zh-CN" altLang="en-US" smtClean="0"/>
              <a:pPr algn="ctr"/>
              <a:t>‹N°›</a:t>
            </a:fld>
            <a:endParaRPr lang="zh-CN" altLang="en-US" dirty="0"/>
          </a:p>
        </p:txBody>
      </p:sp>
    </p:spTree>
    <p:extLst>
      <p:ext uri="{BB962C8B-B14F-4D97-AF65-F5344CB8AC3E}">
        <p14:creationId xmlns="" xmlns:p14="http://schemas.microsoft.com/office/powerpoint/2010/main" val="25631638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 smtClean="0"/>
              <a:t>单击此处编辑母版标题样式</a:t>
            </a:r>
            <a:endParaRPr kumimoji="1" lang="zh-CN" altLang="en-US" dirty="0"/>
          </a:p>
        </p:txBody>
      </p:sp>
      <p:sp>
        <p:nvSpPr>
          <p:cNvPr id="3" name="幻灯片编号占位符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algn="ctr">
              <a:defRPr b="0"/>
            </a:lvl1pPr>
          </a:lstStyle>
          <a:p>
            <a:fld id="{C1B65B15-32B3-482A-9ADF-F2EA24D4B7E8}" type="slidenum">
              <a:rPr lang="zh-CN" altLang="en-US" smtClean="0"/>
              <a:pPr/>
              <a:t>‹N°›</a:t>
            </a:fld>
            <a:endParaRPr lang="zh-CN" altLang="en-US" dirty="0"/>
          </a:p>
        </p:txBody>
      </p:sp>
    </p:spTree>
    <p:extLst>
      <p:ext uri="{BB962C8B-B14F-4D97-AF65-F5344CB8AC3E}">
        <p14:creationId xmlns="" xmlns:p14="http://schemas.microsoft.com/office/powerpoint/2010/main" val="35842161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编号占位符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ctr"/>
            <a:fld id="{C1B65B15-32B3-482A-9ADF-F2EA24D4B7E8}" type="slidenum">
              <a:rPr lang="zh-CN" altLang="en-US" smtClean="0"/>
              <a:pPr algn="ctr"/>
              <a:t>‹N°›</a:t>
            </a:fld>
            <a:endParaRPr lang="zh-CN" altLang="en-US" dirty="0"/>
          </a:p>
        </p:txBody>
      </p:sp>
    </p:spTree>
    <p:extLst>
      <p:ext uri="{BB962C8B-B14F-4D97-AF65-F5344CB8AC3E}">
        <p14:creationId xmlns="" xmlns:p14="http://schemas.microsoft.com/office/powerpoint/2010/main" val="14215093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zh-CN" altLang="en-US" smtClean="0"/>
              <a:t>单击此处编辑母版标题样式</a:t>
            </a:r>
            <a:endParaRPr kumimoji="1"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zh-CN" altLang="en-US" smtClean="0"/>
              <a:t>单击此处编辑母版文本样式</a:t>
            </a:r>
          </a:p>
          <a:p>
            <a:pPr lvl="1"/>
            <a:r>
              <a:rPr kumimoji="1" lang="zh-CN" altLang="en-US" smtClean="0"/>
              <a:t>第二级</a:t>
            </a:r>
          </a:p>
          <a:p>
            <a:pPr lvl="2"/>
            <a:r>
              <a:rPr kumimoji="1" lang="zh-CN" altLang="en-US" smtClean="0"/>
              <a:t>第三级</a:t>
            </a:r>
          </a:p>
          <a:p>
            <a:pPr lvl="3"/>
            <a:r>
              <a:rPr kumimoji="1" lang="zh-CN" altLang="en-US" smtClean="0"/>
              <a:t>第四级</a:t>
            </a:r>
          </a:p>
          <a:p>
            <a:pPr lvl="4"/>
            <a:r>
              <a:rPr kumimoji="1" lang="zh-CN" altLang="en-US" smtClean="0"/>
              <a:t>第五级</a:t>
            </a:r>
            <a:endParaRPr kumimoji="1" lang="zh-CN" altLang="en-US" dirty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zh-CN" altLang="en-US" smtClean="0"/>
              <a:t>单击此处编辑母版文本样式</a:t>
            </a:r>
          </a:p>
        </p:txBody>
      </p:sp>
      <p:sp>
        <p:nvSpPr>
          <p:cNvPr id="5" name="幻灯片编号占位符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ctr"/>
            <a:fld id="{C1B65B15-32B3-482A-9ADF-F2EA24D4B7E8}" type="slidenum">
              <a:rPr lang="zh-CN" altLang="en-US" smtClean="0"/>
              <a:pPr algn="ctr"/>
              <a:t>‹N°›</a:t>
            </a:fld>
            <a:endParaRPr lang="zh-CN" altLang="en-US" dirty="0"/>
          </a:p>
        </p:txBody>
      </p:sp>
    </p:spTree>
    <p:extLst>
      <p:ext uri="{BB962C8B-B14F-4D97-AF65-F5344CB8AC3E}">
        <p14:creationId xmlns="" xmlns:p14="http://schemas.microsoft.com/office/powerpoint/2010/main" val="22758157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zh-CN" altLang="en-US" smtClean="0"/>
              <a:t>单击此处编辑母版标题样式</a:t>
            </a:r>
            <a:endParaRPr kumimoji="1"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kumimoji="1" lang="zh-CN" altLang="en-US" smtClean="0"/>
              <a:t>单击图标添加图片</a:t>
            </a:r>
            <a:endParaRPr kumimoji="1"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zh-CN" altLang="en-US" smtClean="0"/>
              <a:t>单击此处编辑母版文本样式</a:t>
            </a:r>
          </a:p>
        </p:txBody>
      </p:sp>
      <p:sp>
        <p:nvSpPr>
          <p:cNvPr id="5" name="幻灯片编号占位符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ctr"/>
            <a:fld id="{C1B65B15-32B3-482A-9ADF-F2EA24D4B7E8}" type="slidenum">
              <a:rPr lang="zh-CN" altLang="en-US" smtClean="0"/>
              <a:pPr algn="ctr"/>
              <a:t>‹N°›</a:t>
            </a:fld>
            <a:endParaRPr lang="zh-CN" altLang="en-US" dirty="0"/>
          </a:p>
        </p:txBody>
      </p:sp>
    </p:spTree>
    <p:extLst>
      <p:ext uri="{BB962C8B-B14F-4D97-AF65-F5344CB8AC3E}">
        <p14:creationId xmlns="" xmlns:p14="http://schemas.microsoft.com/office/powerpoint/2010/main" val="23471676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 smtClean="0"/>
              <a:t>单击此处编辑母版标题样式</a:t>
            </a:r>
            <a:endParaRPr kumimoji="1" lang="zh-CN" altLang="en-US" dirty="0"/>
          </a:p>
        </p:txBody>
      </p:sp>
      <p:sp>
        <p:nvSpPr>
          <p:cNvPr id="3" name="竖排文本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zh-CN" altLang="en-US" smtClean="0"/>
              <a:t>单击此处编辑母版文本样式</a:t>
            </a:r>
          </a:p>
          <a:p>
            <a:pPr lvl="1"/>
            <a:r>
              <a:rPr kumimoji="1" lang="zh-CN" altLang="en-US" smtClean="0"/>
              <a:t>第二级</a:t>
            </a:r>
          </a:p>
          <a:p>
            <a:pPr lvl="2"/>
            <a:r>
              <a:rPr kumimoji="1" lang="zh-CN" altLang="en-US" smtClean="0"/>
              <a:t>第三级</a:t>
            </a:r>
          </a:p>
          <a:p>
            <a:pPr lvl="3"/>
            <a:r>
              <a:rPr kumimoji="1" lang="zh-CN" altLang="en-US" smtClean="0"/>
              <a:t>第四级</a:t>
            </a:r>
          </a:p>
          <a:p>
            <a:pPr lvl="4"/>
            <a:r>
              <a:rPr kumimoji="1" lang="zh-CN" altLang="en-US" smtClean="0"/>
              <a:t>第五级</a:t>
            </a:r>
            <a:endParaRPr kumimoji="1" lang="zh-CN" altLang="en-US" dirty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ctr"/>
            <a:fld id="{C1B65B15-32B3-482A-9ADF-F2EA24D4B7E8}" type="slidenum">
              <a:rPr lang="zh-CN" altLang="en-US" smtClean="0"/>
              <a:pPr algn="ctr"/>
              <a:t>‹N°›</a:t>
            </a:fld>
            <a:endParaRPr lang="zh-CN" altLang="en-US" dirty="0"/>
          </a:p>
        </p:txBody>
      </p:sp>
    </p:spTree>
    <p:extLst>
      <p:ext uri="{BB962C8B-B14F-4D97-AF65-F5344CB8AC3E}">
        <p14:creationId xmlns="" xmlns:p14="http://schemas.microsoft.com/office/powerpoint/2010/main" val="9052712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和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kumimoji="1" lang="zh-CN" altLang="en-US" smtClean="0"/>
              <a:t>单击此处编辑母版标题样式</a:t>
            </a:r>
            <a:endParaRPr kumimoji="1" lang="zh-CN" altLang="en-US" dirty="0"/>
          </a:p>
        </p:txBody>
      </p:sp>
      <p:sp>
        <p:nvSpPr>
          <p:cNvPr id="3" name="竖排文本占位符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kumimoji="1" lang="zh-CN" altLang="en-US" smtClean="0"/>
              <a:t>单击此处编辑母版文本样式</a:t>
            </a:r>
          </a:p>
          <a:p>
            <a:pPr lvl="1"/>
            <a:r>
              <a:rPr kumimoji="1" lang="zh-CN" altLang="en-US" smtClean="0"/>
              <a:t>第二级</a:t>
            </a:r>
          </a:p>
          <a:p>
            <a:pPr lvl="2"/>
            <a:r>
              <a:rPr kumimoji="1" lang="zh-CN" altLang="en-US" smtClean="0"/>
              <a:t>第三级</a:t>
            </a:r>
          </a:p>
          <a:p>
            <a:pPr lvl="3"/>
            <a:r>
              <a:rPr kumimoji="1" lang="zh-CN" altLang="en-US" smtClean="0"/>
              <a:t>第四级</a:t>
            </a:r>
          </a:p>
          <a:p>
            <a:pPr lvl="4"/>
            <a:r>
              <a:rPr kumimoji="1" lang="zh-CN" altLang="en-US" smtClean="0"/>
              <a:t>第五级</a:t>
            </a:r>
            <a:endParaRPr kumimoji="1" lang="zh-CN" altLang="en-US" dirty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z="2000">
                <a:latin typeface="Arial" pitchFamily="34" charset="0"/>
                <a:ea typeface="微软雅黑" pitchFamily="34" charset="-122"/>
                <a:cs typeface="Arial" pitchFamily="34" charset="0"/>
              </a:defRPr>
            </a:lvl1pPr>
          </a:lstStyle>
          <a:p>
            <a:fld id="{1FD994F0-2AB5-40FB-81AF-3BDA3F01A24C}" type="slidenum">
              <a:rPr lang="zh-CN" altLang="en-US" smtClean="0"/>
              <a:pPr/>
              <a:t>‹N°›</a:t>
            </a:fld>
            <a:endParaRPr lang="zh-CN" altLang="en-US" dirty="0"/>
          </a:p>
        </p:txBody>
      </p:sp>
    </p:spTree>
    <p:extLst>
      <p:ext uri="{BB962C8B-B14F-4D97-AF65-F5344CB8AC3E}">
        <p14:creationId xmlns="" xmlns:p14="http://schemas.microsoft.com/office/powerpoint/2010/main" val="18951369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6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4.png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17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theme" Target="../theme/theme3.xml"/><Relationship Id="rId5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5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145597"/>
            <a:ext cx="8229600" cy="31160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kumimoji="1" lang="zh-CN" altLang="en-US" dirty="0" smtClean="0"/>
              <a:t>单击此处编辑母版标题样式</a:t>
            </a:r>
            <a:endParaRPr kumimoji="1"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zh-CN" altLang="en-US" dirty="0" smtClean="0"/>
              <a:t>单击此处编辑母版文本样式</a:t>
            </a:r>
          </a:p>
          <a:p>
            <a:pPr lvl="1"/>
            <a:r>
              <a:rPr kumimoji="1" lang="zh-CN" altLang="en-US" dirty="0" smtClean="0"/>
              <a:t>二级</a:t>
            </a:r>
          </a:p>
          <a:p>
            <a:pPr lvl="2"/>
            <a:r>
              <a:rPr kumimoji="1" lang="zh-CN" altLang="en-US" dirty="0" smtClean="0"/>
              <a:t>三级</a:t>
            </a:r>
          </a:p>
          <a:p>
            <a:pPr lvl="3"/>
            <a:r>
              <a:rPr kumimoji="1" lang="zh-CN" altLang="en-US" dirty="0" smtClean="0"/>
              <a:t>四级</a:t>
            </a:r>
          </a:p>
          <a:p>
            <a:pPr lvl="4"/>
            <a:r>
              <a:rPr kumimoji="1" lang="zh-CN" altLang="en-US" dirty="0" smtClean="0"/>
              <a:t>五级</a:t>
            </a:r>
            <a:endParaRPr kumimoji="1" lang="zh-CN" altLang="en-US" dirty="0"/>
          </a:p>
        </p:txBody>
      </p:sp>
      <p:sp>
        <p:nvSpPr>
          <p:cNvPr id="11" name="灯片编号占位符 10"/>
          <p:cNvSpPr>
            <a:spLocks noGrp="1"/>
          </p:cNvSpPr>
          <p:nvPr>
            <p:ph type="sldNum" sz="quarter" idx="4"/>
          </p:nvPr>
        </p:nvSpPr>
        <p:spPr>
          <a:xfrm>
            <a:off x="8583283" y="4718649"/>
            <a:ext cx="560717" cy="4305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marL="0" marR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lang="en-US" altLang="zh-CN" sz="2000" i="1">
                <a:solidFill>
                  <a:schemeClr val="bg1"/>
                </a:solidFill>
                <a:latin typeface="Arial" pitchFamily="34" charset="0"/>
                <a:ea typeface="微软雅黑" pitchFamily="34" charset="-122"/>
                <a:cs typeface="Arial" pitchFamily="34" charset="0"/>
              </a:defRPr>
            </a:lvl1pPr>
          </a:lstStyle>
          <a:p>
            <a:pPr>
              <a:defRPr/>
            </a:pPr>
            <a:fld id="{C1B65B15-32B3-482A-9ADF-F2EA24D4B7E8}" type="slidenum">
              <a:rPr lang="zh-CN" altLang="en-US" smtClean="0"/>
              <a:pPr>
                <a:defRPr/>
              </a:pPr>
              <a:t>‹N°›</a:t>
            </a:fld>
            <a:endParaRPr lang="zh-CN" altLang="en-US" dirty="0"/>
          </a:p>
        </p:txBody>
      </p:sp>
    </p:spTree>
    <p:extLst>
      <p:ext uri="{BB962C8B-B14F-4D97-AF65-F5344CB8AC3E}">
        <p14:creationId xmlns="" xmlns:p14="http://schemas.microsoft.com/office/powerpoint/2010/main" val="24821925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  <p:sldLayoutId id="2147483699" r:id="rId10"/>
    <p:sldLayoutId id="2147483700" r:id="rId11"/>
    <p:sldLayoutId id="2147483702" r:id="rId12"/>
    <p:sldLayoutId id="2147483704" r:id="rId13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457200" rtl="0" eaLnBrk="1" latinLnBrk="0" hangingPunct="1">
        <a:spcBef>
          <a:spcPct val="0"/>
        </a:spcBef>
        <a:buNone/>
        <a:defRPr sz="2000" b="1" kern="1200">
          <a:solidFill>
            <a:schemeClr val="tx2"/>
          </a:solidFill>
          <a:latin typeface="+mj-lt"/>
          <a:ea typeface="微软雅黑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2600" kern="1200">
          <a:solidFill>
            <a:schemeClr val="tx1"/>
          </a:solidFill>
          <a:latin typeface="+mn-lt"/>
          <a:ea typeface="微软雅黑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200" kern="1200">
          <a:solidFill>
            <a:schemeClr val="tx1"/>
          </a:solidFill>
          <a:latin typeface="+mn-lt"/>
          <a:ea typeface="微软雅黑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微软雅黑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1800" kern="1200">
          <a:solidFill>
            <a:schemeClr val="tx1"/>
          </a:solidFill>
          <a:latin typeface="+mn-lt"/>
          <a:ea typeface="微软雅黑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1600" kern="1200">
          <a:solidFill>
            <a:schemeClr val="tx1"/>
          </a:solidFill>
          <a:latin typeface="+mn-lt"/>
          <a:ea typeface="微软雅黑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6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="" xmlns:p14="http://schemas.microsoft.com/office/powerpoint/2010/main" val="24821925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75" r:id="rId2"/>
    <p:sldLayoutId id="2147483650" r:id="rId3"/>
    <p:sldLayoutId id="2147483674" r:id="rId4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3200" kern="1200">
          <a:solidFill>
            <a:schemeClr val="tx2"/>
          </a:solidFill>
          <a:latin typeface="+mj-lt"/>
          <a:ea typeface="微软雅黑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微软雅黑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400" kern="1200">
          <a:solidFill>
            <a:schemeClr val="tx1"/>
          </a:solidFill>
          <a:latin typeface="+mn-lt"/>
          <a:ea typeface="微软雅黑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微软雅黑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1800" kern="1200">
          <a:solidFill>
            <a:schemeClr val="tx1"/>
          </a:solidFill>
          <a:latin typeface="+mn-lt"/>
          <a:ea typeface="微软雅黑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1800" kern="1200">
          <a:solidFill>
            <a:schemeClr val="tx1"/>
          </a:solidFill>
          <a:latin typeface="+mn-lt"/>
          <a:ea typeface="微软雅黑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2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145597"/>
            <a:ext cx="8229600" cy="31160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kumimoji="1" lang="zh-CN" altLang="en-US" dirty="0" smtClean="0"/>
              <a:t>单击此处编辑母版标题样式</a:t>
            </a:r>
            <a:endParaRPr kumimoji="1"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zh-CN" altLang="en-US" dirty="0" smtClean="0"/>
              <a:t>单击此处编辑母版文本样式</a:t>
            </a:r>
          </a:p>
          <a:p>
            <a:pPr lvl="1"/>
            <a:r>
              <a:rPr kumimoji="1" lang="zh-CN" altLang="en-US" dirty="0" smtClean="0"/>
              <a:t>二级</a:t>
            </a:r>
          </a:p>
          <a:p>
            <a:pPr lvl="2"/>
            <a:r>
              <a:rPr kumimoji="1" lang="zh-CN" altLang="en-US" dirty="0" smtClean="0"/>
              <a:t>三级</a:t>
            </a:r>
          </a:p>
          <a:p>
            <a:pPr lvl="3"/>
            <a:r>
              <a:rPr kumimoji="1" lang="zh-CN" altLang="en-US" dirty="0" smtClean="0"/>
              <a:t>四级</a:t>
            </a:r>
          </a:p>
          <a:p>
            <a:pPr lvl="4"/>
            <a:r>
              <a:rPr kumimoji="1" lang="zh-CN" altLang="en-US" dirty="0" smtClean="0"/>
              <a:t>五级</a:t>
            </a:r>
            <a:endParaRPr kumimoji="1" lang="zh-CN" altLang="en-US" dirty="0"/>
          </a:p>
        </p:txBody>
      </p:sp>
      <p:sp>
        <p:nvSpPr>
          <p:cNvPr id="11" name="灯片编号占位符 10"/>
          <p:cNvSpPr>
            <a:spLocks noGrp="1"/>
          </p:cNvSpPr>
          <p:nvPr>
            <p:ph type="sldNum" sz="quarter" idx="4"/>
          </p:nvPr>
        </p:nvSpPr>
        <p:spPr>
          <a:xfrm>
            <a:off x="8583283" y="4718649"/>
            <a:ext cx="560717" cy="4305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marL="0" marR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lang="en-US" altLang="zh-CN" sz="2000" i="1">
                <a:solidFill>
                  <a:schemeClr val="bg1"/>
                </a:solidFill>
                <a:latin typeface="Arial" pitchFamily="34" charset="0"/>
                <a:ea typeface="微软雅黑" pitchFamily="34" charset="-122"/>
                <a:cs typeface="Arial" pitchFamily="34" charset="0"/>
              </a:defRPr>
            </a:lvl1pPr>
          </a:lstStyle>
          <a:p>
            <a:pPr>
              <a:defRPr/>
            </a:pPr>
            <a:fld id="{C1B65B15-32B3-482A-9ADF-F2EA24D4B7E8}" type="slidenum">
              <a:rPr lang="zh-CN" altLang="en-US" smtClean="0">
                <a:solidFill>
                  <a:prstClr val="white"/>
                </a:solidFill>
              </a:rPr>
              <a:pPr>
                <a:defRPr/>
              </a:pPr>
              <a:t>‹N°›</a:t>
            </a:fld>
            <a:endParaRPr lang="zh-CN" alt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4821925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  <p:sldLayoutId id="2147483683" r:id="rId2"/>
    <p:sldLayoutId id="2147483684" r:id="rId3"/>
    <p:sldLayoutId id="2147483685" r:id="rId4"/>
    <p:sldLayoutId id="2147483686" r:id="rId5"/>
    <p:sldLayoutId id="2147483687" r:id="rId6"/>
    <p:sldLayoutId id="2147483688" r:id="rId7"/>
    <p:sldLayoutId id="2147483689" r:id="rId8"/>
    <p:sldLayoutId id="2147483690" r:id="rId9"/>
    <p:sldLayoutId id="2147483717" r:id="rId10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457200" rtl="0" eaLnBrk="1" latinLnBrk="0" hangingPunct="1">
        <a:spcBef>
          <a:spcPct val="0"/>
        </a:spcBef>
        <a:buNone/>
        <a:defRPr sz="2000" b="1" kern="1200">
          <a:solidFill>
            <a:schemeClr val="tx2"/>
          </a:solidFill>
          <a:latin typeface="+mj-lt"/>
          <a:ea typeface="微软雅黑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2600" kern="1200">
          <a:solidFill>
            <a:schemeClr val="tx1"/>
          </a:solidFill>
          <a:latin typeface="+mn-lt"/>
          <a:ea typeface="微软雅黑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200" kern="1200">
          <a:solidFill>
            <a:schemeClr val="tx1"/>
          </a:solidFill>
          <a:latin typeface="+mn-lt"/>
          <a:ea typeface="微软雅黑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微软雅黑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1800" kern="1200">
          <a:solidFill>
            <a:schemeClr val="tx1"/>
          </a:solidFill>
          <a:latin typeface="+mn-lt"/>
          <a:ea typeface="微软雅黑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1600" kern="1200">
          <a:solidFill>
            <a:schemeClr val="tx1"/>
          </a:solidFill>
          <a:latin typeface="+mn-lt"/>
          <a:ea typeface="微软雅黑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0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9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2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8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/>
          <p:cNvSpPr>
            <a:spLocks noGrp="1"/>
          </p:cNvSpPr>
          <p:nvPr>
            <p:ph type="ctrTitle"/>
          </p:nvPr>
        </p:nvSpPr>
        <p:spPr>
          <a:xfrm>
            <a:off x="685799" y="955650"/>
            <a:ext cx="8098488" cy="2984252"/>
          </a:xfrm>
        </p:spPr>
        <p:txBody>
          <a:bodyPr>
            <a:normAutofit fontScale="90000"/>
          </a:bodyPr>
          <a:lstStyle/>
          <a:p>
            <a:pPr lvl="0"/>
            <a:r>
              <a:rPr lang="fr-FR" altLang="zh-CN" b="1" i="1" dirty="0" smtClean="0">
                <a:latin typeface="+mn-lt"/>
              </a:rPr>
              <a:t/>
            </a:r>
            <a:br>
              <a:rPr lang="fr-FR" altLang="zh-CN" b="1" i="1" dirty="0" smtClean="0">
                <a:latin typeface="+mn-lt"/>
              </a:rPr>
            </a:br>
            <a:r>
              <a:rPr lang="fr-FR" altLang="zh-CN" b="1" kern="0" dirty="0" smtClean="0"/>
              <a:t>POWER SUPPLY INSTALLATION</a:t>
            </a:r>
            <a:r>
              <a:rPr lang="zh-CN" altLang="en-US" b="1" kern="0" dirty="0" smtClean="0"/>
              <a:t/>
            </a:r>
            <a:br>
              <a:rPr lang="zh-CN" altLang="en-US" b="1" kern="0" dirty="0" smtClean="0"/>
            </a:br>
            <a:r>
              <a:rPr lang="fr-FR" altLang="zh-CN" b="1" i="1" dirty="0" smtClean="0">
                <a:latin typeface="+mn-lt"/>
              </a:rPr>
              <a:t/>
            </a:r>
            <a:br>
              <a:rPr lang="fr-FR" altLang="zh-CN" b="1" i="1" dirty="0" smtClean="0">
                <a:latin typeface="+mn-lt"/>
              </a:rPr>
            </a:br>
            <a:r>
              <a:rPr lang="fr-FR" altLang="zh-CN" b="1" i="1" dirty="0" smtClean="0">
                <a:latin typeface="+mn-lt"/>
              </a:rPr>
              <a:t>Subcontractor: </a:t>
            </a:r>
            <a:r>
              <a:rPr lang="fr-FR" altLang="zh-CN" b="1" i="1" dirty="0" smtClean="0">
                <a:latin typeface="+mn-lt"/>
              </a:rPr>
              <a:t>MGNIC</a:t>
            </a:r>
            <a:r>
              <a:rPr lang="fr-FR" altLang="zh-CN" b="1" i="1" dirty="0" smtClean="0">
                <a:latin typeface="+mn-lt"/>
              </a:rPr>
              <a:t/>
            </a:r>
            <a:br>
              <a:rPr lang="fr-FR" altLang="zh-CN" b="1" i="1" dirty="0" smtClean="0">
                <a:latin typeface="+mn-lt"/>
              </a:rPr>
            </a:br>
            <a:r>
              <a:rPr lang="fr-FR" altLang="zh-CN" b="1" i="1" dirty="0" smtClean="0">
                <a:latin typeface="+mn-lt"/>
              </a:rPr>
              <a:t>Site ID: </a:t>
            </a:r>
            <a:r>
              <a:rPr lang="fr-FR" altLang="zh-CN" b="1" i="1" dirty="0" smtClean="0">
                <a:latin typeface="+mn-lt"/>
              </a:rPr>
              <a:t>C36</a:t>
            </a:r>
            <a:r>
              <a:rPr lang="fr-FR" altLang="zh-CN" b="1" i="1" dirty="0" smtClean="0">
                <a:latin typeface="+mn-lt"/>
              </a:rPr>
              <a:t>X010</a:t>
            </a:r>
            <a:r>
              <a:rPr lang="fr-FR" altLang="zh-CN" b="1" i="1" dirty="0" smtClean="0">
                <a:latin typeface="+mn-lt"/>
              </a:rPr>
              <a:t/>
            </a:r>
            <a:br>
              <a:rPr lang="fr-FR" altLang="zh-CN" b="1" i="1" dirty="0" smtClean="0">
                <a:latin typeface="+mn-lt"/>
              </a:rPr>
            </a:br>
            <a:r>
              <a:rPr lang="fr-FR" altLang="zh-CN" b="1" i="1" dirty="0" smtClean="0">
                <a:latin typeface="+mn-lt"/>
              </a:rPr>
              <a:t>Installation/Swap Date: </a:t>
            </a:r>
            <a:r>
              <a:rPr lang="fr-FR" altLang="zh-CN" b="1" i="1" dirty="0" smtClean="0">
                <a:latin typeface="+mn-lt"/>
              </a:rPr>
              <a:t>15</a:t>
            </a:r>
            <a:r>
              <a:rPr lang="fr-FR" altLang="zh-CN" b="1" i="1" dirty="0" smtClean="0">
                <a:latin typeface="+mn-lt"/>
              </a:rPr>
              <a:t>/06/2016</a:t>
            </a:r>
            <a:r>
              <a:rPr lang="fr-FR" altLang="zh-CN" b="1" i="1" dirty="0" smtClean="0">
                <a:latin typeface="+mn-lt"/>
              </a:rPr>
              <a:t/>
            </a:r>
            <a:br>
              <a:rPr lang="fr-FR" altLang="zh-CN" b="1" i="1" dirty="0" smtClean="0">
                <a:latin typeface="+mn-lt"/>
              </a:rPr>
            </a:br>
            <a:endParaRPr lang="zh-CN" altLang="en-US" b="1" i="1" dirty="0">
              <a:latin typeface="+mn-lt"/>
            </a:endParaRPr>
          </a:p>
        </p:txBody>
      </p:sp>
      <p:sp>
        <p:nvSpPr>
          <p:cNvPr id="6" name="文本占位符 5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zh-CN" altLang="en-US">
              <a:latin typeface="+mn-l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462954" y="4262750"/>
            <a:ext cx="3537357" cy="738664"/>
          </a:xfrm>
          <a:prstGeom prst="rect">
            <a:avLst/>
          </a:prstGeom>
          <a:solidFill>
            <a:srgbClr val="FFFFFF">
              <a:alpha val="60000"/>
            </a:srgbClr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 smtClean="0">
                <a:solidFill>
                  <a:srgbClr val="666666"/>
                </a:solidFill>
                <a:cs typeface="Calibri" pitchFamily="34" charset="0"/>
              </a:rPr>
              <a:t>Name: HAICHEUR HADJER</a:t>
            </a:r>
            <a:endParaRPr lang="en-US" altLang="zh-CN" sz="1400" dirty="0">
              <a:solidFill>
                <a:srgbClr val="666666"/>
              </a:solidFill>
              <a:cs typeface="Calibri" pitchFamily="34" charset="0"/>
            </a:endParaRPr>
          </a:p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 smtClean="0">
                <a:solidFill>
                  <a:srgbClr val="666666"/>
                </a:solidFill>
                <a:cs typeface="Calibri" pitchFamily="34" charset="0"/>
              </a:rPr>
              <a:t>Department:  Documentation (OTA Project)</a:t>
            </a:r>
            <a:endParaRPr lang="en-US" altLang="zh-CN" sz="1400" dirty="0">
              <a:solidFill>
                <a:srgbClr val="666666"/>
              </a:solidFill>
              <a:cs typeface="Calibri" pitchFamily="34" charset="0"/>
            </a:endParaRPr>
          </a:p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 smtClean="0">
                <a:solidFill>
                  <a:srgbClr val="666666"/>
                </a:solidFill>
                <a:cs typeface="Calibri" pitchFamily="34" charset="0"/>
              </a:rPr>
              <a:t>Mail: haicheur.hadjer@zte.com.cn</a:t>
            </a:r>
            <a:endParaRPr lang="zh-CN" altLang="en-US" sz="1400" dirty="0">
              <a:solidFill>
                <a:srgbClr val="666666"/>
              </a:solidFill>
              <a:cs typeface="Calibri" pitchFamily="34" charset="0"/>
            </a:endParaRPr>
          </a:p>
        </p:txBody>
      </p:sp>
      <p:pic>
        <p:nvPicPr>
          <p:cNvPr id="1026" name="Image 2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7668344" y="265906"/>
            <a:ext cx="1115943" cy="6897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Image 1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236004" y="235081"/>
            <a:ext cx="899592" cy="7205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Espace réservé du numéro de diapositive 2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ctr"/>
            <a:fld id="{C1B65B15-32B3-482A-9ADF-F2EA24D4B7E8}" type="slidenum">
              <a:rPr lang="zh-CN" altLang="en-US" smtClean="0"/>
              <a:pPr algn="ctr"/>
              <a:t>10</a:t>
            </a:fld>
            <a:endParaRPr lang="zh-CN" altLang="en-US" dirty="0"/>
          </a:p>
        </p:txBody>
      </p:sp>
      <p:sp>
        <p:nvSpPr>
          <p:cNvPr id="6" name="ZoneTexte 5"/>
          <p:cNvSpPr txBox="1"/>
          <p:nvPr/>
        </p:nvSpPr>
        <p:spPr>
          <a:xfrm>
            <a:off x="1691680" y="1275606"/>
            <a:ext cx="47525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Paste</a:t>
            </a:r>
            <a:r>
              <a:rPr lang="fr-FR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the Picture here</a:t>
            </a:r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lc="http://schemas.openxmlformats.org/drawingml/2006/lockedCanvas" xmlns:a14="http://schemas.microsoft.com/office/drawing/2010/main" xmlns="" xmlns:xdr="http://schemas.openxmlformats.org/drawingml/2006/spreadsheetDrawing"/>
              </a:ext>
            </a:extLst>
          </a:blip>
          <a:stretch>
            <a:fillRect/>
          </a:stretch>
        </p:blipFill>
        <p:spPr>
          <a:xfrm>
            <a:off x="395536" y="771550"/>
            <a:ext cx="3816424" cy="3744416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lc="http://schemas.openxmlformats.org/drawingml/2006/lockedCanvas" xmlns:a14="http://schemas.microsoft.com/office/drawing/2010/main" xmlns="" xmlns:xdr="http://schemas.openxmlformats.org/drawingml/2006/spreadsheetDrawing"/>
              </a:ext>
            </a:extLst>
          </a:blip>
          <a:stretch>
            <a:fillRect/>
          </a:stretch>
        </p:blipFill>
        <p:spPr>
          <a:xfrm rot="5400000">
            <a:off x="4705430" y="638116"/>
            <a:ext cx="3744419" cy="4011283"/>
          </a:xfrm>
          <a:prstGeom prst="rect">
            <a:avLst/>
          </a:prstGeom>
        </p:spPr>
      </p:pic>
      <p:sp>
        <p:nvSpPr>
          <p:cNvPr id="9" name="标题 1"/>
          <p:cNvSpPr txBox="1">
            <a:spLocks/>
          </p:cNvSpPr>
          <p:nvPr/>
        </p:nvSpPr>
        <p:spPr>
          <a:xfrm>
            <a:off x="62897" y="65089"/>
            <a:ext cx="8686800" cy="49043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altLang="zh-CN" sz="2800" b="1" kern="0" dirty="0" smtClean="0">
                <a:solidFill>
                  <a:schemeClr val="tx2"/>
                </a:solidFill>
                <a:ea typeface="+mj-ea"/>
                <a:cs typeface="+mj-cs"/>
              </a:rPr>
              <a:t>After power supply </a:t>
            </a:r>
            <a:endParaRPr kumimoji="0" lang="zh-CN" altLang="en-US" sz="2800" b="1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idx="4294967295"/>
          </p:nvPr>
        </p:nvSpPr>
        <p:spPr>
          <a:xfrm>
            <a:off x="62897" y="65089"/>
            <a:ext cx="8686800" cy="490438"/>
          </a:xfrm>
        </p:spPr>
        <p:txBody>
          <a:bodyPr>
            <a:noAutofit/>
          </a:bodyPr>
          <a:lstStyle/>
          <a:p>
            <a:pPr algn="ctr" defTabSz="914400">
              <a:defRPr/>
            </a:pPr>
            <a:r>
              <a:rPr kumimoji="1" lang="en-US" altLang="zh-CN" sz="2800" i="1" dirty="0" smtClean="0">
                <a:solidFill>
                  <a:srgbClr val="0070C0"/>
                </a:solidFill>
                <a:ea typeface="微软雅黑" pitchFamily="34" charset="-122"/>
                <a:cs typeface="Arial" pitchFamily="34" charset="0"/>
              </a:rPr>
              <a:t>Power Supply </a:t>
            </a:r>
            <a:r>
              <a:rPr kumimoji="1" lang="en-US" altLang="zh-CN" sz="2800" i="1" dirty="0" smtClean="0">
                <a:solidFill>
                  <a:srgbClr val="0070C0"/>
                </a:solidFill>
                <a:ea typeface="微软雅黑" pitchFamily="34" charset="-122"/>
                <a:cs typeface="Arial" pitchFamily="34" charset="0"/>
              </a:rPr>
              <a:t>Before </a:t>
            </a:r>
            <a:endParaRPr lang="zh-CN" altLang="en-US" sz="2800" b="1" kern="0" dirty="0">
              <a:solidFill>
                <a:schemeClr val="tx2"/>
              </a:solidFill>
              <a:latin typeface="+mn-lt"/>
              <a:ea typeface="+mj-ea"/>
            </a:endParaRPr>
          </a:p>
        </p:txBody>
      </p:sp>
      <p:sp>
        <p:nvSpPr>
          <p:cNvPr id="25" name="Espace réservé du numéro de diapositive 2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ctr"/>
            <a:fld id="{C1B65B15-32B3-482A-9ADF-F2EA24D4B7E8}" type="slidenum">
              <a:rPr lang="zh-CN" altLang="en-US" smtClean="0"/>
              <a:pPr algn="ctr"/>
              <a:t>11</a:t>
            </a:fld>
            <a:endParaRPr lang="zh-CN" altLang="en-US" dirty="0"/>
          </a:p>
        </p:txBody>
      </p:sp>
      <p:sp>
        <p:nvSpPr>
          <p:cNvPr id="6" name="ZoneTexte 5"/>
          <p:cNvSpPr txBox="1"/>
          <p:nvPr/>
        </p:nvSpPr>
        <p:spPr>
          <a:xfrm>
            <a:off x="1691680" y="1275606"/>
            <a:ext cx="47525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Paste</a:t>
            </a:r>
            <a:r>
              <a:rPr lang="fr-FR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the Picture here</a:t>
            </a:r>
          </a:p>
        </p:txBody>
      </p:sp>
      <p:pic>
        <p:nvPicPr>
          <p:cNvPr id="6146" name="Picture 2" descr="C:\Users\ALFA\Desktop\ZTE\INSTALLATION C36X010\C36X010\DSC01807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32184" y="899719"/>
            <a:ext cx="3871119" cy="3818930"/>
          </a:xfrm>
          <a:prstGeom prst="rect">
            <a:avLst/>
          </a:prstGeom>
          <a:noFill/>
        </p:spPr>
      </p:pic>
      <p:pic>
        <p:nvPicPr>
          <p:cNvPr id="6147" name="Picture 3" descr="C:\Users\ALFA\Desktop\ZTE\INSTALLATION C36X010\C36X010\DSC01802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427983" y="899719"/>
            <a:ext cx="4155299" cy="381893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ctr"/>
            <a:fld id="{C1B65B15-32B3-482A-9ADF-F2EA24D4B7E8}" type="slidenum">
              <a:rPr lang="zh-CN" altLang="en-US" smtClean="0"/>
              <a:pPr algn="ctr"/>
              <a:t>12</a:t>
            </a:fld>
            <a:endParaRPr lang="zh-CN" altLang="en-US" dirty="0"/>
          </a:p>
        </p:txBody>
      </p:sp>
      <p:sp>
        <p:nvSpPr>
          <p:cNvPr id="3" name="Rectangle 2"/>
          <p:cNvSpPr/>
          <p:nvPr/>
        </p:nvSpPr>
        <p:spPr>
          <a:xfrm>
            <a:off x="2411760" y="0"/>
            <a:ext cx="597666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kumimoji="1" lang="en-US" altLang="zh-CN" sz="2800" b="1" i="1" dirty="0" smtClean="0">
                <a:solidFill>
                  <a:srgbClr val="0070C0"/>
                </a:solidFill>
                <a:ea typeface="微软雅黑" pitchFamily="34" charset="-122"/>
                <a:cs typeface="Arial" pitchFamily="34" charset="0"/>
              </a:rPr>
              <a:t>Batteries Grounding</a:t>
            </a:r>
            <a:endParaRPr lang="fr-FR" sz="2800" dirty="0"/>
          </a:p>
        </p:txBody>
      </p:sp>
      <p:pic>
        <p:nvPicPr>
          <p:cNvPr id="7170" name="Picture 2" descr="C:\Users\ALFA\Desktop\ZTE\INSTALLATION C36X010\C36X010\DSC0180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44008" y="699542"/>
            <a:ext cx="4071417" cy="4183063"/>
          </a:xfrm>
          <a:prstGeom prst="rect">
            <a:avLst/>
          </a:prstGeom>
          <a:noFill/>
        </p:spPr>
      </p:pic>
      <p:pic>
        <p:nvPicPr>
          <p:cNvPr id="7171" name="Picture 3" descr="C:\Users\ALFA\Desktop\ZTE\INSTALLATION C36X010\C36X010\DSC0180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1520" y="699542"/>
            <a:ext cx="4104456" cy="41830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Espace réservé du numéro de diapositive 2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ctr"/>
            <a:fld id="{C1B65B15-32B3-482A-9ADF-F2EA24D4B7E8}" type="slidenum">
              <a:rPr lang="zh-CN" altLang="en-US" smtClean="0"/>
              <a:pPr algn="ctr"/>
              <a:t>13</a:t>
            </a:fld>
            <a:endParaRPr lang="zh-CN" altLang="en-US" dirty="0"/>
          </a:p>
        </p:txBody>
      </p:sp>
      <p:sp>
        <p:nvSpPr>
          <p:cNvPr id="6" name="ZoneTexte 5"/>
          <p:cNvSpPr txBox="1"/>
          <p:nvPr/>
        </p:nvSpPr>
        <p:spPr>
          <a:xfrm>
            <a:off x="1691680" y="1275606"/>
            <a:ext cx="47525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Paste</a:t>
            </a:r>
            <a:r>
              <a:rPr lang="fr-FR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the Picture here</a:t>
            </a:r>
          </a:p>
        </p:txBody>
      </p:sp>
      <p:sp>
        <p:nvSpPr>
          <p:cNvPr id="7" name="标题 1"/>
          <p:cNvSpPr txBox="1">
            <a:spLocks/>
          </p:cNvSpPr>
          <p:nvPr/>
        </p:nvSpPr>
        <p:spPr>
          <a:xfrm>
            <a:off x="62897" y="65089"/>
            <a:ext cx="8686800" cy="49043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CN" sz="2800" b="1" i="1" dirty="0" smtClean="0">
                <a:solidFill>
                  <a:srgbClr val="0070C0"/>
                </a:solidFill>
                <a:latin typeface="+mj-lt"/>
                <a:ea typeface="微软雅黑" pitchFamily="34" charset="-122"/>
                <a:cs typeface="Arial" pitchFamily="34" charset="0"/>
              </a:rPr>
              <a:t>Power and Breakers </a:t>
            </a:r>
            <a:r>
              <a:rPr kumimoji="1" lang="en-US" altLang="zh-CN" sz="2800" b="1" i="1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j-lt"/>
                <a:ea typeface="微软雅黑" pitchFamily="34" charset="-122"/>
                <a:cs typeface="Arial" pitchFamily="34" charset="0"/>
              </a:rPr>
              <a:t>Grounding</a:t>
            </a:r>
            <a:endParaRPr kumimoji="0" lang="zh-CN" altLang="en-US" sz="2800" b="1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j-ea"/>
              <a:cs typeface="+mj-cs"/>
            </a:endParaRPr>
          </a:p>
        </p:txBody>
      </p:sp>
      <p:pic>
        <p:nvPicPr>
          <p:cNvPr id="8194" name="Picture 2" descr="C:\Users\ALFA\Desktop\ZTE\INSTALLATION C36X010\C36X010\DSC01799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27984" y="771550"/>
            <a:ext cx="4321713" cy="3947098"/>
          </a:xfrm>
          <a:prstGeom prst="rect">
            <a:avLst/>
          </a:prstGeom>
          <a:noFill/>
        </p:spPr>
      </p:pic>
      <p:pic>
        <p:nvPicPr>
          <p:cNvPr id="8195" name="Picture 3" descr="C:\Users\ALFA\Desktop\ZTE\INSTALLATION C36X010\C36X010\DSC01798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2897" y="771549"/>
            <a:ext cx="4077055" cy="394709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ctr"/>
            <a:fld id="{C1B65B15-32B3-482A-9ADF-F2EA24D4B7E8}" type="slidenum">
              <a:rPr lang="zh-CN" altLang="en-US" smtClean="0"/>
              <a:pPr algn="ctr"/>
              <a:t>14</a:t>
            </a:fld>
            <a:endParaRPr lang="zh-CN" altLang="en-US" dirty="0"/>
          </a:p>
        </p:txBody>
      </p:sp>
      <p:pic>
        <p:nvPicPr>
          <p:cNvPr id="9218" name="Picture 2" descr="C:\Users\ALFA\Desktop\ZTE\INSTALLATION C36X010\C36X010\DSC0180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59632" y="915566"/>
            <a:ext cx="6480720" cy="3746922"/>
          </a:xfrm>
          <a:prstGeom prst="rect">
            <a:avLst/>
          </a:prstGeom>
          <a:noFill/>
        </p:spPr>
      </p:pic>
      <p:sp>
        <p:nvSpPr>
          <p:cNvPr id="4" name="Rectangle 3"/>
          <p:cNvSpPr/>
          <p:nvPr/>
        </p:nvSpPr>
        <p:spPr>
          <a:xfrm>
            <a:off x="2770544" y="0"/>
            <a:ext cx="345763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914400">
              <a:spcBef>
                <a:spcPct val="0"/>
              </a:spcBef>
              <a:defRPr/>
            </a:pPr>
            <a:r>
              <a:rPr kumimoji="1" lang="en-US" altLang="zh-CN" sz="3200" b="1" i="1" dirty="0" smtClean="0">
                <a:solidFill>
                  <a:srgbClr val="0070C0"/>
                </a:solidFill>
                <a:ea typeface="微软雅黑" pitchFamily="34" charset="-122"/>
                <a:cs typeface="Arial" pitchFamily="34" charset="0"/>
              </a:rPr>
              <a:t>Bar Grounding</a:t>
            </a:r>
            <a:endParaRPr lang="zh-CN" altLang="en-US" sz="3200" b="1" kern="0" dirty="0">
              <a:solidFill>
                <a:schemeClr val="tx2"/>
              </a:solidFill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idx="4294967295"/>
          </p:nvPr>
        </p:nvSpPr>
        <p:spPr>
          <a:xfrm>
            <a:off x="62897" y="65089"/>
            <a:ext cx="8686800" cy="490438"/>
          </a:xfrm>
        </p:spPr>
        <p:txBody>
          <a:bodyPr>
            <a:noAutofit/>
          </a:bodyPr>
          <a:lstStyle/>
          <a:p>
            <a:pPr algn="ctr" defTabSz="914400">
              <a:defRPr/>
            </a:pPr>
            <a:r>
              <a:rPr kumimoji="1" lang="en-US" altLang="zh-CN" sz="2800" i="1" dirty="0" smtClean="0">
                <a:solidFill>
                  <a:srgbClr val="0070C0"/>
                </a:solidFill>
                <a:ea typeface="微软雅黑" pitchFamily="34" charset="-122"/>
                <a:cs typeface="Arial" pitchFamily="34" charset="0"/>
              </a:rPr>
              <a:t>New Position Labeling</a:t>
            </a:r>
            <a:endParaRPr lang="zh-CN" altLang="en-US" sz="2800" b="1" kern="0" dirty="0">
              <a:solidFill>
                <a:schemeClr val="tx2"/>
              </a:solidFill>
              <a:latin typeface="+mn-lt"/>
              <a:ea typeface="+mj-ea"/>
            </a:endParaRPr>
          </a:p>
        </p:txBody>
      </p:sp>
      <p:sp>
        <p:nvSpPr>
          <p:cNvPr id="25" name="Espace réservé du numéro de diapositive 2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ctr"/>
            <a:fld id="{C1B65B15-32B3-482A-9ADF-F2EA24D4B7E8}" type="slidenum">
              <a:rPr lang="zh-CN" altLang="en-US" smtClean="0"/>
              <a:pPr algn="ctr"/>
              <a:t>15</a:t>
            </a:fld>
            <a:endParaRPr lang="zh-CN" altLang="en-US" dirty="0"/>
          </a:p>
        </p:txBody>
      </p:sp>
      <p:sp>
        <p:nvSpPr>
          <p:cNvPr id="6" name="ZoneTexte 5"/>
          <p:cNvSpPr txBox="1"/>
          <p:nvPr/>
        </p:nvSpPr>
        <p:spPr>
          <a:xfrm>
            <a:off x="1691680" y="1275606"/>
            <a:ext cx="47525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Paste</a:t>
            </a:r>
            <a:r>
              <a:rPr lang="fr-FR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the Picture here</a:t>
            </a:r>
          </a:p>
        </p:txBody>
      </p:sp>
      <p:pic>
        <p:nvPicPr>
          <p:cNvPr id="10242" name="Picture 2" descr="C:\Users\ALFA\Desktop\ZTE\INSTALLATION C36X010\C36X010\DSC0180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27984" y="699542"/>
            <a:ext cx="4321713" cy="4039048"/>
          </a:xfrm>
          <a:prstGeom prst="rect">
            <a:avLst/>
          </a:prstGeom>
          <a:noFill/>
        </p:spPr>
      </p:pic>
      <p:pic>
        <p:nvPicPr>
          <p:cNvPr id="10243" name="Picture 3" descr="C:\Users\ALFA\Desktop\ZTE\INSTALLATION C36X010\C36X010\DSC01806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23528" y="699542"/>
            <a:ext cx="3888432" cy="403904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ctr"/>
            <a:fld id="{C1B65B15-32B3-482A-9ADF-F2EA24D4B7E8}" type="slidenum">
              <a:rPr lang="zh-CN" altLang="en-US" smtClean="0"/>
              <a:pPr algn="ctr"/>
              <a:t>16</a:t>
            </a:fld>
            <a:endParaRPr lang="zh-CN" altLang="en-US" dirty="0"/>
          </a:p>
        </p:txBody>
      </p:sp>
      <p:pic>
        <p:nvPicPr>
          <p:cNvPr id="13314" name="Picture 2" descr="C:\Users\ALFA\Desktop\ZTE\INSTALLATION C36X010\C36X010\DSC0180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5536" y="843558"/>
            <a:ext cx="4183063" cy="3875091"/>
          </a:xfrm>
          <a:prstGeom prst="rect">
            <a:avLst/>
          </a:prstGeom>
          <a:noFill/>
        </p:spPr>
      </p:pic>
      <p:pic>
        <p:nvPicPr>
          <p:cNvPr id="13315" name="Picture 3" descr="C:\Users\ALFA\Desktop\ZTE\INSTALLATION C36X010\C36X010\DSC01808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88024" y="843558"/>
            <a:ext cx="3795259" cy="3875091"/>
          </a:xfrm>
          <a:prstGeom prst="rect">
            <a:avLst/>
          </a:prstGeom>
          <a:noFill/>
        </p:spPr>
      </p:pic>
      <p:sp>
        <p:nvSpPr>
          <p:cNvPr id="5" name="标题 1"/>
          <p:cNvSpPr txBox="1">
            <a:spLocks/>
          </p:cNvSpPr>
          <p:nvPr/>
        </p:nvSpPr>
        <p:spPr>
          <a:xfrm>
            <a:off x="62897" y="65089"/>
            <a:ext cx="8686800" cy="49043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CN" sz="2800" b="1" i="1" dirty="0" smtClean="0">
                <a:solidFill>
                  <a:srgbClr val="0070C0"/>
                </a:solidFill>
                <a:latin typeface="+mj-lt"/>
                <a:ea typeface="微软雅黑" pitchFamily="34" charset="-122"/>
                <a:cs typeface="Arial" pitchFamily="34" charset="0"/>
              </a:rPr>
              <a:t>TGBT</a:t>
            </a:r>
            <a:endParaRPr kumimoji="0" lang="zh-CN" altLang="en-US" sz="2800" b="1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ctr"/>
            <a:fld id="{C1B65B15-32B3-482A-9ADF-F2EA24D4B7E8}" type="slidenum">
              <a:rPr lang="zh-CN" altLang="en-US" smtClean="0"/>
              <a:pPr algn="ctr"/>
              <a:t>17</a:t>
            </a:fld>
            <a:endParaRPr lang="zh-CN" altLang="en-US" dirty="0"/>
          </a:p>
        </p:txBody>
      </p:sp>
      <p:sp>
        <p:nvSpPr>
          <p:cNvPr id="4" name="标题 1"/>
          <p:cNvSpPr txBox="1">
            <a:spLocks/>
          </p:cNvSpPr>
          <p:nvPr/>
        </p:nvSpPr>
        <p:spPr>
          <a:xfrm>
            <a:off x="62897" y="65089"/>
            <a:ext cx="8686800" cy="49043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CN" sz="2800" b="1" i="1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j-lt"/>
                <a:ea typeface="微软雅黑" pitchFamily="34" charset="-122"/>
                <a:cs typeface="Arial" pitchFamily="34" charset="0"/>
              </a:rPr>
              <a:t>General view</a:t>
            </a:r>
            <a:r>
              <a:rPr kumimoji="1" lang="en-US" altLang="zh-CN" sz="2800" b="1" i="1" u="none" strike="noStrike" kern="1200" cap="none" spc="0" normalizeH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j-lt"/>
                <a:ea typeface="微软雅黑" pitchFamily="34" charset="-122"/>
                <a:cs typeface="Arial" pitchFamily="34" charset="0"/>
              </a:rPr>
              <a:t> Before</a:t>
            </a:r>
            <a:endParaRPr kumimoji="0" lang="zh-CN" altLang="en-US" sz="2800" b="1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j-ea"/>
              <a:cs typeface="+mj-cs"/>
            </a:endParaRPr>
          </a:p>
        </p:txBody>
      </p:sp>
      <p:pic>
        <p:nvPicPr>
          <p:cNvPr id="12291" name="Picture 3" descr="C:\Users\ALFA\Desktop\ZTE\INSTALLATION C36X010\C36X010\DSC0181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75656" y="771550"/>
            <a:ext cx="6048672" cy="389093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idx="4294967295"/>
          </p:nvPr>
        </p:nvSpPr>
        <p:spPr>
          <a:xfrm>
            <a:off x="62897" y="65089"/>
            <a:ext cx="8686800" cy="490438"/>
          </a:xfrm>
        </p:spPr>
        <p:txBody>
          <a:bodyPr>
            <a:noAutofit/>
          </a:bodyPr>
          <a:lstStyle/>
          <a:p>
            <a:pPr algn="ctr" defTabSz="914400">
              <a:defRPr/>
            </a:pPr>
            <a:r>
              <a:rPr kumimoji="1" lang="en-US" altLang="zh-CN" sz="2800" i="1" dirty="0" smtClean="0">
                <a:solidFill>
                  <a:srgbClr val="0070C0"/>
                </a:solidFill>
                <a:ea typeface="微软雅黑" pitchFamily="34" charset="-122"/>
                <a:cs typeface="Arial" pitchFamily="34" charset="0"/>
              </a:rPr>
              <a:t>Cleanup</a:t>
            </a:r>
            <a:endParaRPr lang="zh-CN" altLang="en-US" sz="2800" b="1" kern="0" dirty="0">
              <a:solidFill>
                <a:schemeClr val="tx2"/>
              </a:solidFill>
              <a:latin typeface="+mn-lt"/>
              <a:ea typeface="+mj-ea"/>
            </a:endParaRPr>
          </a:p>
        </p:txBody>
      </p:sp>
      <p:sp>
        <p:nvSpPr>
          <p:cNvPr id="25" name="Espace réservé du numéro de diapositive 2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ctr"/>
            <a:fld id="{C1B65B15-32B3-482A-9ADF-F2EA24D4B7E8}" type="slidenum">
              <a:rPr lang="zh-CN" altLang="en-US" smtClean="0"/>
              <a:pPr algn="ctr"/>
              <a:t>18</a:t>
            </a:fld>
            <a:endParaRPr lang="zh-CN" altLang="en-US" dirty="0"/>
          </a:p>
        </p:txBody>
      </p:sp>
      <p:sp>
        <p:nvSpPr>
          <p:cNvPr id="6" name="ZoneTexte 5"/>
          <p:cNvSpPr txBox="1"/>
          <p:nvPr/>
        </p:nvSpPr>
        <p:spPr>
          <a:xfrm>
            <a:off x="1691680" y="1275606"/>
            <a:ext cx="47525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Paste</a:t>
            </a:r>
            <a:r>
              <a:rPr lang="fr-FR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the Picture here</a:t>
            </a:r>
          </a:p>
        </p:txBody>
      </p:sp>
      <p:pic>
        <p:nvPicPr>
          <p:cNvPr id="11266" name="Picture 2" descr="C:\Users\ALFA\Desktop\ZTE\INSTALLATION C36X010\C36X010\DSC0181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27584" y="699542"/>
            <a:ext cx="7128792" cy="396294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idx="4294967295"/>
          </p:nvPr>
        </p:nvSpPr>
        <p:spPr>
          <a:xfrm>
            <a:off x="251520" y="0"/>
            <a:ext cx="8686800" cy="490438"/>
          </a:xfrm>
        </p:spPr>
        <p:txBody>
          <a:bodyPr>
            <a:noAutofit/>
          </a:bodyPr>
          <a:lstStyle/>
          <a:p>
            <a:pPr algn="ctr" defTabSz="914400">
              <a:defRPr/>
            </a:pPr>
            <a:r>
              <a:rPr kumimoji="1" lang="en-US" altLang="zh-CN" sz="2800" i="1" dirty="0" smtClean="0">
                <a:solidFill>
                  <a:srgbClr val="0070C0"/>
                </a:solidFill>
                <a:ea typeface="微软雅黑" pitchFamily="34" charset="-122"/>
                <a:cs typeface="Arial" pitchFamily="34" charset="0"/>
              </a:rPr>
              <a:t>Rack Dismounted</a:t>
            </a:r>
            <a:endParaRPr lang="zh-CN" altLang="en-US" sz="2800" b="1" kern="0" dirty="0">
              <a:solidFill>
                <a:schemeClr val="tx2"/>
              </a:solidFill>
              <a:latin typeface="+mn-lt"/>
              <a:ea typeface="+mj-ea"/>
            </a:endParaRPr>
          </a:p>
        </p:txBody>
      </p:sp>
      <p:sp>
        <p:nvSpPr>
          <p:cNvPr id="25" name="Espace réservé du numéro de diapositive 2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ctr"/>
            <a:fld id="{C1B65B15-32B3-482A-9ADF-F2EA24D4B7E8}" type="slidenum">
              <a:rPr lang="zh-CN" altLang="en-US" smtClean="0"/>
              <a:pPr algn="ctr"/>
              <a:t>19</a:t>
            </a:fld>
            <a:endParaRPr lang="zh-CN" altLang="en-US" dirty="0"/>
          </a:p>
        </p:txBody>
      </p:sp>
      <p:pic>
        <p:nvPicPr>
          <p:cNvPr id="14338" name="Picture 2" descr="C:\Users\ALFA\Desktop\ZTE\INSTALLATION C36X010\C36X010\DSC0181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1206" y="699542"/>
            <a:ext cx="4183063" cy="3816424"/>
          </a:xfrm>
          <a:prstGeom prst="rect">
            <a:avLst/>
          </a:prstGeom>
          <a:noFill/>
        </p:spPr>
      </p:pic>
      <p:pic>
        <p:nvPicPr>
          <p:cNvPr id="14339" name="Picture 3" descr="C:\Users\ALFA\Desktop\ZTE\INSTALLATION C36X010\C36X010\DSC01812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51520" y="699542"/>
            <a:ext cx="4183063" cy="381642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占位符 4"/>
          <p:cNvSpPr txBox="1">
            <a:spLocks/>
          </p:cNvSpPr>
          <p:nvPr/>
        </p:nvSpPr>
        <p:spPr>
          <a:xfrm>
            <a:off x="1763689" y="319438"/>
            <a:ext cx="7057709" cy="4134318"/>
          </a:xfrm>
          <a:prstGeom prst="rect">
            <a:avLst/>
          </a:prstGeom>
        </p:spPr>
        <p:txBody>
          <a:bodyPr/>
          <a:lstStyle/>
          <a:p>
            <a:pPr marL="923925" indent="-571500">
              <a:spcBef>
                <a:spcPct val="20000"/>
              </a:spcBef>
              <a:defRPr/>
            </a:pPr>
            <a:endParaRPr kumimoji="1" lang="en-US" altLang="zh-CN" b="1" i="1" u="sng" dirty="0" smtClean="0">
              <a:solidFill>
                <a:srgbClr val="0075CC"/>
              </a:solidFill>
              <a:ea typeface="微软雅黑" pitchFamily="34" charset="-122"/>
              <a:cs typeface="Arial" pitchFamily="34" charset="0"/>
            </a:endParaRPr>
          </a:p>
          <a:p>
            <a:pPr marL="923925" indent="-571500">
              <a:spcBef>
                <a:spcPct val="20000"/>
              </a:spcBef>
              <a:defRPr/>
            </a:pPr>
            <a:r>
              <a:rPr kumimoji="1" lang="en-US" altLang="zh-CN" b="1" i="1" u="sng" dirty="0" smtClean="0">
                <a:solidFill>
                  <a:srgbClr val="0075CC"/>
                </a:solidFill>
                <a:ea typeface="微软雅黑" pitchFamily="34" charset="-122"/>
                <a:cs typeface="Arial" pitchFamily="34" charset="0"/>
              </a:rPr>
              <a:t>Work Done </a:t>
            </a:r>
            <a:r>
              <a:rPr kumimoji="1" lang="en-US" altLang="zh-CN" b="1" i="1" dirty="0" smtClean="0">
                <a:solidFill>
                  <a:schemeClr val="tx1">
                    <a:lumMod val="50000"/>
                    <a:lumOff val="50000"/>
                  </a:schemeClr>
                </a:solidFill>
                <a:ea typeface="微软雅黑" pitchFamily="34" charset="-122"/>
                <a:cs typeface="Arial" pitchFamily="34" charset="0"/>
              </a:rPr>
              <a:t>( Please to list bellow  the  work items done on the site</a:t>
            </a:r>
            <a:r>
              <a:rPr kumimoji="1" lang="fr-FR" altLang="zh-CN" b="1" i="1" dirty="0" smtClean="0">
                <a:solidFill>
                  <a:schemeClr val="tx1">
                    <a:lumMod val="50000"/>
                    <a:lumOff val="50000"/>
                  </a:schemeClr>
                </a:solidFill>
                <a:ea typeface="微软雅黑" pitchFamily="34" charset="-122"/>
                <a:cs typeface="Arial" pitchFamily="34" charset="0"/>
              </a:rPr>
              <a:t>)</a:t>
            </a:r>
          </a:p>
          <a:p>
            <a:pPr marL="923925" indent="-571500">
              <a:spcBef>
                <a:spcPct val="20000"/>
              </a:spcBef>
              <a:buFont typeface="+mj-lt"/>
              <a:buAutoNum type="arabicPeriod"/>
              <a:defRPr/>
            </a:pPr>
            <a:endParaRPr kumimoji="1" lang="fr-FR" altLang="zh-CN" b="1" i="1" dirty="0" smtClean="0">
              <a:solidFill>
                <a:srgbClr val="0075CC"/>
              </a:solidFill>
              <a:ea typeface="微软雅黑" pitchFamily="34" charset="-122"/>
              <a:cs typeface="Arial" pitchFamily="34" charset="0"/>
            </a:endParaRPr>
          </a:p>
          <a:p>
            <a:pPr marL="923925" indent="-571500">
              <a:spcBef>
                <a:spcPct val="20000"/>
              </a:spcBef>
              <a:buFont typeface="+mj-lt"/>
              <a:buAutoNum type="arabicPeriod"/>
              <a:defRPr/>
            </a:pPr>
            <a:r>
              <a:rPr kumimoji="1" lang="en-US" altLang="zh-CN" b="1" i="1" dirty="0" smtClean="0">
                <a:solidFill>
                  <a:schemeClr val="tx2"/>
                </a:solidFill>
                <a:ea typeface="微软雅黑" pitchFamily="34" charset="-122"/>
                <a:cs typeface="Arial" pitchFamily="34" charset="0"/>
              </a:rPr>
              <a:t>Site View outdoor</a:t>
            </a:r>
            <a:r>
              <a:rPr kumimoji="1" lang="fr-FR" altLang="zh-CN" b="1" i="1" dirty="0" smtClean="0">
                <a:solidFill>
                  <a:schemeClr val="tx2"/>
                </a:solidFill>
                <a:ea typeface="微软雅黑" pitchFamily="34" charset="-122"/>
                <a:cs typeface="Arial" pitchFamily="34" charset="0"/>
              </a:rPr>
              <a:t>   </a:t>
            </a:r>
          </a:p>
          <a:p>
            <a:pPr marL="923925" indent="-571500">
              <a:spcBef>
                <a:spcPct val="20000"/>
              </a:spcBef>
              <a:buFont typeface="+mj-lt"/>
              <a:buAutoNum type="arabicPeriod"/>
              <a:defRPr/>
            </a:pPr>
            <a:r>
              <a:rPr kumimoji="1" lang="en-US" altLang="zh-CN" b="1" i="1" dirty="0" smtClean="0">
                <a:solidFill>
                  <a:schemeClr val="tx2"/>
                </a:solidFill>
                <a:ea typeface="微软雅黑" pitchFamily="34" charset="-122"/>
                <a:cs typeface="Arial" pitchFamily="34" charset="0"/>
              </a:rPr>
              <a:t>Site View Indoor after</a:t>
            </a:r>
            <a:r>
              <a:rPr kumimoji="1" lang="fr-FR" altLang="zh-CN" b="1" i="1" dirty="0" smtClean="0">
                <a:solidFill>
                  <a:schemeClr val="tx2"/>
                </a:solidFill>
                <a:ea typeface="微软雅黑" pitchFamily="34" charset="-122"/>
                <a:cs typeface="Arial" pitchFamily="34" charset="0"/>
              </a:rPr>
              <a:t>   </a:t>
            </a:r>
            <a:endParaRPr kumimoji="1" lang="fr-FR" altLang="zh-CN" b="1" i="1" dirty="0" smtClean="0">
              <a:solidFill>
                <a:schemeClr val="tx2"/>
              </a:solidFill>
              <a:ea typeface="微软雅黑" pitchFamily="34" charset="-122"/>
              <a:cs typeface="Arial" pitchFamily="34" charset="0"/>
            </a:endParaRPr>
          </a:p>
          <a:p>
            <a:pPr marL="923925" lvl="0" indent="-571500">
              <a:spcBef>
                <a:spcPct val="20000"/>
              </a:spcBef>
              <a:buFont typeface="+mj-lt"/>
              <a:buAutoNum type="arabicPeriod"/>
              <a:defRPr/>
            </a:pPr>
            <a:r>
              <a:rPr kumimoji="1" lang="en-US" altLang="zh-CN" b="1" i="1" dirty="0" smtClean="0">
                <a:solidFill>
                  <a:schemeClr val="tx2"/>
                </a:solidFill>
                <a:ea typeface="微软雅黑" pitchFamily="34" charset="-122"/>
                <a:cs typeface="Arial" pitchFamily="34" charset="0"/>
              </a:rPr>
              <a:t>Equipments delivered</a:t>
            </a:r>
          </a:p>
          <a:p>
            <a:pPr marL="923925" lvl="0" indent="-571500">
              <a:spcBef>
                <a:spcPct val="20000"/>
              </a:spcBef>
              <a:buFont typeface="+mj-lt"/>
              <a:buAutoNum type="arabicPeriod"/>
              <a:defRPr/>
            </a:pPr>
            <a:r>
              <a:rPr kumimoji="1" lang="en-US" altLang="zh-CN" b="1" i="1" dirty="0" smtClean="0">
                <a:solidFill>
                  <a:schemeClr val="tx2"/>
                </a:solidFill>
                <a:ea typeface="微软雅黑" pitchFamily="34" charset="-122"/>
                <a:cs typeface="Arial" pitchFamily="34" charset="0"/>
              </a:rPr>
              <a:t>Cable  labeling </a:t>
            </a:r>
            <a:r>
              <a:rPr kumimoji="1" lang="en-US" altLang="zh-CN" b="1" i="1" dirty="0" smtClean="0">
                <a:solidFill>
                  <a:schemeClr val="tx2"/>
                </a:solidFill>
                <a:ea typeface="微软雅黑" pitchFamily="34" charset="-122"/>
                <a:cs typeface="Arial" pitchFamily="34" charset="0"/>
              </a:rPr>
              <a:t>after</a:t>
            </a:r>
          </a:p>
          <a:p>
            <a:pPr marL="923925" lvl="0" indent="-571500">
              <a:spcBef>
                <a:spcPct val="20000"/>
              </a:spcBef>
              <a:buFont typeface="+mj-lt"/>
              <a:buAutoNum type="arabicPeriod"/>
              <a:defRPr/>
            </a:pPr>
            <a:r>
              <a:rPr kumimoji="1" lang="en-US" altLang="zh-CN" b="1" i="1" dirty="0" smtClean="0">
                <a:solidFill>
                  <a:schemeClr val="tx2"/>
                </a:solidFill>
                <a:ea typeface="微软雅黑" pitchFamily="34" charset="-122"/>
                <a:cs typeface="Arial" pitchFamily="34" charset="0"/>
              </a:rPr>
              <a:t>New position </a:t>
            </a:r>
            <a:r>
              <a:rPr kumimoji="1" lang="en-US" altLang="zh-CN" b="1" i="1" dirty="0" smtClean="0">
                <a:solidFill>
                  <a:schemeClr val="tx2"/>
                </a:solidFill>
                <a:ea typeface="微软雅黑" pitchFamily="34" charset="-122"/>
                <a:cs typeface="Arial" pitchFamily="34" charset="0"/>
              </a:rPr>
              <a:t>View</a:t>
            </a:r>
          </a:p>
          <a:p>
            <a:pPr marL="923925" lvl="0" indent="-571500">
              <a:spcBef>
                <a:spcPct val="20000"/>
              </a:spcBef>
              <a:buFont typeface="+mj-lt"/>
              <a:buAutoNum type="arabicPeriod"/>
              <a:defRPr/>
            </a:pPr>
            <a:r>
              <a:rPr lang="fr-FR" altLang="zh-CN" b="1" kern="0" dirty="0" smtClean="0">
                <a:solidFill>
                  <a:schemeClr val="tx2"/>
                </a:solidFill>
              </a:rPr>
              <a:t>Transmission </a:t>
            </a:r>
            <a:r>
              <a:rPr lang="fr-FR" altLang="zh-CN" b="1" kern="0" dirty="0" smtClean="0">
                <a:solidFill>
                  <a:schemeClr val="tx2"/>
                </a:solidFill>
              </a:rPr>
              <a:t>Equipment</a:t>
            </a:r>
          </a:p>
          <a:p>
            <a:pPr marL="923925" indent="-571500">
              <a:spcBef>
                <a:spcPct val="20000"/>
              </a:spcBef>
              <a:buFont typeface="+mj-lt"/>
              <a:buAutoNum type="arabicPeriod"/>
              <a:defRPr/>
            </a:pPr>
            <a:r>
              <a:rPr lang="fr-FR" altLang="zh-CN" b="1" kern="0" dirty="0" smtClean="0">
                <a:solidFill>
                  <a:schemeClr val="tx2"/>
                </a:solidFill>
              </a:rPr>
              <a:t>After power supply </a:t>
            </a:r>
            <a:endParaRPr lang="fr-FR" altLang="zh-CN" b="1" kern="0" dirty="0" smtClean="0">
              <a:solidFill>
                <a:schemeClr val="tx2"/>
              </a:solidFill>
            </a:endParaRPr>
          </a:p>
          <a:p>
            <a:pPr marL="923925" indent="-571500">
              <a:spcBef>
                <a:spcPct val="20000"/>
              </a:spcBef>
              <a:buFont typeface="+mj-lt"/>
              <a:buAutoNum type="arabicPeriod"/>
              <a:defRPr/>
            </a:pPr>
            <a:r>
              <a:rPr kumimoji="1" lang="en-US" altLang="zh-CN" b="1" i="1" dirty="0" smtClean="0">
                <a:solidFill>
                  <a:schemeClr val="tx2"/>
                </a:solidFill>
                <a:ea typeface="微软雅黑" pitchFamily="34" charset="-122"/>
                <a:cs typeface="Arial" pitchFamily="34" charset="0"/>
              </a:rPr>
              <a:t>Power Supply </a:t>
            </a:r>
            <a:r>
              <a:rPr kumimoji="1" lang="en-US" altLang="zh-CN" b="1" i="1" dirty="0" smtClean="0">
                <a:solidFill>
                  <a:schemeClr val="tx2"/>
                </a:solidFill>
                <a:ea typeface="微软雅黑" pitchFamily="34" charset="-122"/>
                <a:cs typeface="Arial" pitchFamily="34" charset="0"/>
              </a:rPr>
              <a:t>Before</a:t>
            </a:r>
          </a:p>
          <a:p>
            <a:pPr marL="923925" indent="-571500">
              <a:spcBef>
                <a:spcPct val="20000"/>
              </a:spcBef>
              <a:buFont typeface="+mj-lt"/>
              <a:buAutoNum type="arabicPeriod"/>
              <a:defRPr/>
            </a:pPr>
            <a:r>
              <a:rPr kumimoji="1" lang="en-US" altLang="zh-CN" b="1" i="1" dirty="0" smtClean="0">
                <a:solidFill>
                  <a:schemeClr val="tx2"/>
                </a:solidFill>
                <a:ea typeface="微软雅黑" pitchFamily="34" charset="-122"/>
                <a:cs typeface="Arial" pitchFamily="34" charset="0"/>
              </a:rPr>
              <a:t>Batteries Grounding</a:t>
            </a:r>
          </a:p>
          <a:p>
            <a:pPr marL="923925" lvl="0" indent="-571500">
              <a:spcBef>
                <a:spcPct val="20000"/>
              </a:spcBef>
              <a:buFont typeface="+mj-lt"/>
              <a:buAutoNum type="arabicPeriod"/>
              <a:defRPr/>
            </a:pPr>
            <a:r>
              <a:rPr kumimoji="1" lang="en-US" altLang="zh-CN" b="1" i="1" dirty="0" smtClean="0">
                <a:solidFill>
                  <a:schemeClr val="tx2"/>
                </a:solidFill>
                <a:ea typeface="微软雅黑" pitchFamily="34" charset="-122"/>
                <a:cs typeface="Arial" pitchFamily="34" charset="0"/>
              </a:rPr>
              <a:t>Power and Breakers </a:t>
            </a:r>
            <a:r>
              <a:rPr kumimoji="1" lang="en-US" altLang="zh-CN" b="1" i="1" dirty="0" smtClean="0">
                <a:solidFill>
                  <a:schemeClr val="tx2"/>
                </a:solidFill>
                <a:ea typeface="微软雅黑" pitchFamily="34" charset="-122"/>
                <a:cs typeface="Arial" pitchFamily="34" charset="0"/>
              </a:rPr>
              <a:t>Grounding…</a:t>
            </a:r>
            <a:endParaRPr lang="zh-CN" altLang="en-US" b="1" kern="0" dirty="0" smtClean="0">
              <a:solidFill>
                <a:schemeClr val="tx2"/>
              </a:solidFill>
            </a:endParaRPr>
          </a:p>
          <a:p>
            <a:pPr marL="923925" indent="-571500">
              <a:spcBef>
                <a:spcPct val="20000"/>
              </a:spcBef>
              <a:buFont typeface="+mj-lt"/>
              <a:buAutoNum type="arabicPeriod"/>
              <a:defRPr/>
            </a:pPr>
            <a:endParaRPr lang="fr-FR" dirty="0" smtClean="0"/>
          </a:p>
          <a:p>
            <a:pPr marL="923925" indent="-571500">
              <a:spcBef>
                <a:spcPct val="20000"/>
              </a:spcBef>
              <a:buFont typeface="+mj-lt"/>
              <a:buAutoNum type="arabicPeriod"/>
              <a:defRPr/>
            </a:pPr>
            <a:endParaRPr lang="zh-CN" altLang="en-US" b="1" kern="0" dirty="0" smtClean="0">
              <a:solidFill>
                <a:schemeClr val="tx2"/>
              </a:solidFill>
            </a:endParaRPr>
          </a:p>
          <a:p>
            <a:pPr marL="923925" lvl="0" indent="-571500">
              <a:spcBef>
                <a:spcPct val="20000"/>
              </a:spcBef>
              <a:defRPr/>
            </a:pPr>
            <a:endParaRPr lang="zh-CN" altLang="en-US" b="1" kern="0" dirty="0" smtClean="0">
              <a:solidFill>
                <a:schemeClr val="tx2"/>
              </a:solidFill>
            </a:endParaRPr>
          </a:p>
          <a:p>
            <a:pPr marL="923925" indent="-571500">
              <a:spcBef>
                <a:spcPct val="20000"/>
              </a:spcBef>
              <a:buFont typeface="+mj-lt"/>
              <a:buAutoNum type="arabicPeriod"/>
              <a:defRPr/>
            </a:pPr>
            <a:endParaRPr kumimoji="1" lang="fr-FR" altLang="zh-CN" b="1" i="1" dirty="0" smtClean="0">
              <a:solidFill>
                <a:srgbClr val="0075CC"/>
              </a:solidFill>
              <a:ea typeface="微软雅黑" pitchFamily="34" charset="-122"/>
              <a:cs typeface="Arial" pitchFamily="34" charset="0"/>
            </a:endParaRPr>
          </a:p>
          <a:p>
            <a:pPr marL="923925" indent="-571500">
              <a:spcBef>
                <a:spcPct val="20000"/>
              </a:spcBef>
              <a:defRPr/>
            </a:pPr>
            <a:endParaRPr kumimoji="1" lang="en-US" altLang="zh-CN" i="1" dirty="0" smtClean="0">
              <a:solidFill>
                <a:srgbClr val="0075CC"/>
              </a:solidFill>
              <a:ea typeface="微软雅黑" pitchFamily="34" charset="-122"/>
              <a:cs typeface="Arial" pitchFamily="34" charset="0"/>
            </a:endParaRPr>
          </a:p>
          <a:p>
            <a:pPr marL="923925" indent="-571500">
              <a:spcBef>
                <a:spcPct val="20000"/>
              </a:spcBef>
              <a:buFont typeface="+mj-lt"/>
              <a:buAutoNum type="romanUcPeriod"/>
              <a:defRPr/>
            </a:pPr>
            <a:endParaRPr kumimoji="1" lang="en-US" altLang="zh-CN" i="1" dirty="0" smtClean="0">
              <a:solidFill>
                <a:srgbClr val="0075CC"/>
              </a:solidFill>
              <a:ea typeface="微软雅黑" pitchFamily="34" charset="-122"/>
              <a:cs typeface="Arial" pitchFamily="34" charset="0"/>
            </a:endParaRPr>
          </a:p>
          <a:p>
            <a:pPr marL="923925" indent="-571500">
              <a:spcBef>
                <a:spcPct val="20000"/>
              </a:spcBef>
              <a:buFont typeface="+mj-lt"/>
              <a:buAutoNum type="romanUcPeriod"/>
              <a:defRPr/>
            </a:pPr>
            <a:endParaRPr lang="en-US" altLang="zh-CN" dirty="0" smtClean="0">
              <a:solidFill>
                <a:schemeClr val="bg1">
                  <a:lumMod val="65000"/>
                </a:schemeClr>
              </a:solidFill>
              <a:ea typeface="微软雅黑"/>
            </a:endParaRPr>
          </a:p>
          <a:p>
            <a:pPr marL="923925" lvl="0" indent="-571500">
              <a:lnSpc>
                <a:spcPct val="200000"/>
              </a:lnSpc>
              <a:spcBef>
                <a:spcPct val="20000"/>
              </a:spcBef>
              <a:buFont typeface="+mj-lt"/>
              <a:buAutoNum type="romanUcPeriod"/>
              <a:defRPr/>
            </a:pPr>
            <a:endParaRPr lang="en-US" altLang="zh-CN" dirty="0" smtClean="0">
              <a:solidFill>
                <a:schemeClr val="bg1">
                  <a:lumMod val="65000"/>
                </a:schemeClr>
              </a:solidFill>
              <a:ea typeface="微软雅黑"/>
            </a:endParaRPr>
          </a:p>
        </p:txBody>
      </p:sp>
      <p:sp>
        <p:nvSpPr>
          <p:cNvPr id="6" name="圆角矩形 5"/>
          <p:cNvSpPr/>
          <p:nvPr/>
        </p:nvSpPr>
        <p:spPr bwMode="auto">
          <a:xfrm>
            <a:off x="1763689" y="699543"/>
            <a:ext cx="7057710" cy="4134318"/>
          </a:xfrm>
          <a:prstGeom prst="roundRect">
            <a:avLst/>
          </a:prstGeom>
          <a:noFill/>
          <a:ln w="28575" cap="flat" cmpd="sng" algn="ctr">
            <a:solidFill>
              <a:srgbClr val="0070C0"/>
            </a:solidFill>
            <a:prstDash val="solid"/>
            <a:headEnd type="none" w="med" len="med"/>
            <a:tailEnd type="none" w="med" len="med"/>
          </a:ln>
          <a:effectLst/>
        </p:spPr>
        <p:txBody>
          <a:bodyPr lIns="76189" tIns="38096" rIns="76189" bIns="38096" anchor="ctr"/>
          <a:lstStyle/>
          <a:p>
            <a:pPr>
              <a:defRPr/>
            </a:pPr>
            <a:endParaRPr lang="zh-CN" altLang="en-US" kern="0" cap="small" dirty="0">
              <a:solidFill>
                <a:srgbClr val="0087E2"/>
              </a:solidFill>
              <a:ea typeface="微软雅黑" pitchFamily="34" charset="-122"/>
            </a:endParaRPr>
          </a:p>
        </p:txBody>
      </p:sp>
      <p:pic>
        <p:nvPicPr>
          <p:cNvPr id="7" name="Image 2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8028057" y="4453756"/>
            <a:ext cx="1115943" cy="6897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idx="4294967295"/>
          </p:nvPr>
        </p:nvSpPr>
        <p:spPr>
          <a:xfrm>
            <a:off x="62897" y="65089"/>
            <a:ext cx="8686800" cy="490438"/>
          </a:xfrm>
        </p:spPr>
        <p:txBody>
          <a:bodyPr>
            <a:noAutofit/>
          </a:bodyPr>
          <a:lstStyle/>
          <a:p>
            <a:pPr algn="ctr" defTabSz="914400">
              <a:defRPr/>
            </a:pPr>
            <a:r>
              <a:rPr kumimoji="1" lang="en-US" altLang="zh-CN" sz="2800" i="1" dirty="0" smtClean="0">
                <a:solidFill>
                  <a:srgbClr val="0070C0"/>
                </a:solidFill>
                <a:ea typeface="微软雅黑" pitchFamily="34" charset="-122"/>
                <a:cs typeface="Arial" pitchFamily="34" charset="0"/>
              </a:rPr>
              <a:t/>
            </a:r>
            <a:br>
              <a:rPr kumimoji="1" lang="en-US" altLang="zh-CN" sz="2800" i="1" dirty="0" smtClean="0">
                <a:solidFill>
                  <a:srgbClr val="0070C0"/>
                </a:solidFill>
                <a:ea typeface="微软雅黑" pitchFamily="34" charset="-122"/>
                <a:cs typeface="Arial" pitchFamily="34" charset="0"/>
              </a:rPr>
            </a:br>
            <a:r>
              <a:rPr kumimoji="1" lang="en-US" altLang="zh-CN" sz="2800" i="1" dirty="0" smtClean="0">
                <a:solidFill>
                  <a:srgbClr val="0070C0"/>
                </a:solidFill>
                <a:ea typeface="微软雅黑" pitchFamily="34" charset="-122"/>
                <a:cs typeface="Arial" pitchFamily="34" charset="0"/>
              </a:rPr>
              <a:t>Site View outdoor </a:t>
            </a:r>
            <a:br>
              <a:rPr kumimoji="1" lang="en-US" altLang="zh-CN" sz="2800" i="1" dirty="0" smtClean="0">
                <a:solidFill>
                  <a:srgbClr val="0070C0"/>
                </a:solidFill>
                <a:ea typeface="微软雅黑" pitchFamily="34" charset="-122"/>
                <a:cs typeface="Arial" pitchFamily="34" charset="0"/>
              </a:rPr>
            </a:br>
            <a:endParaRPr lang="zh-CN" altLang="en-US" sz="2800" b="1" kern="0" dirty="0">
              <a:solidFill>
                <a:schemeClr val="tx2"/>
              </a:solidFill>
              <a:latin typeface="+mn-lt"/>
              <a:ea typeface="+mj-ea"/>
            </a:endParaRPr>
          </a:p>
        </p:txBody>
      </p:sp>
      <p:sp>
        <p:nvSpPr>
          <p:cNvPr id="25" name="Espace réservé du numéro de diapositive 2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ctr"/>
            <a:fld id="{C1B65B15-32B3-482A-9ADF-F2EA24D4B7E8}" type="slidenum">
              <a:rPr lang="zh-CN" altLang="en-US" smtClean="0"/>
              <a:pPr algn="ctr"/>
              <a:t>3</a:t>
            </a:fld>
            <a:endParaRPr lang="zh-CN" altLang="en-US" dirty="0"/>
          </a:p>
        </p:txBody>
      </p:sp>
      <p:sp>
        <p:nvSpPr>
          <p:cNvPr id="6" name="ZoneTexte 5"/>
          <p:cNvSpPr txBox="1"/>
          <p:nvPr/>
        </p:nvSpPr>
        <p:spPr>
          <a:xfrm>
            <a:off x="2339752" y="1460272"/>
            <a:ext cx="47525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Paste</a:t>
            </a:r>
            <a:r>
              <a:rPr lang="fr-FR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the Picture here</a:t>
            </a:r>
          </a:p>
        </p:txBody>
      </p:sp>
      <p:pic>
        <p:nvPicPr>
          <p:cNvPr id="7" name="صورة 1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lc="http://schemas.openxmlformats.org/drawingml/2006/lockedCanvas" xmlns:a14="http://schemas.microsoft.com/office/drawing/2010/main" xmlns="" xmlns:xdr="http://schemas.openxmlformats.org/drawingml/2006/spreadsheetDrawing"/>
              </a:ext>
            </a:extLst>
          </a:blip>
          <a:stretch>
            <a:fillRect/>
          </a:stretch>
        </p:blipFill>
        <p:spPr>
          <a:xfrm rot="5400000">
            <a:off x="2541663" y="1016521"/>
            <a:ext cx="4060674" cy="371474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idx="4294967295"/>
          </p:nvPr>
        </p:nvSpPr>
        <p:spPr>
          <a:xfrm>
            <a:off x="62897" y="65089"/>
            <a:ext cx="8686800" cy="490438"/>
          </a:xfrm>
        </p:spPr>
        <p:txBody>
          <a:bodyPr>
            <a:noAutofit/>
          </a:bodyPr>
          <a:lstStyle/>
          <a:p>
            <a:pPr algn="ctr" defTabSz="914400">
              <a:defRPr/>
            </a:pPr>
            <a:r>
              <a:rPr kumimoji="1" lang="en-US" altLang="zh-CN" sz="2800" i="1" dirty="0" smtClean="0">
                <a:solidFill>
                  <a:srgbClr val="0070C0"/>
                </a:solidFill>
                <a:ea typeface="微软雅黑" pitchFamily="34" charset="-122"/>
                <a:cs typeface="Arial" pitchFamily="34" charset="0"/>
              </a:rPr>
              <a:t/>
            </a:r>
            <a:br>
              <a:rPr kumimoji="1" lang="en-US" altLang="zh-CN" sz="2800" i="1" dirty="0" smtClean="0">
                <a:solidFill>
                  <a:srgbClr val="0070C0"/>
                </a:solidFill>
                <a:ea typeface="微软雅黑" pitchFamily="34" charset="-122"/>
                <a:cs typeface="Arial" pitchFamily="34" charset="0"/>
              </a:rPr>
            </a:br>
            <a:r>
              <a:rPr kumimoji="1" lang="en-US" altLang="zh-CN" sz="2800" i="1" dirty="0" smtClean="0">
                <a:solidFill>
                  <a:srgbClr val="0070C0"/>
                </a:solidFill>
                <a:ea typeface="微软雅黑" pitchFamily="34" charset="-122"/>
                <a:cs typeface="Arial" pitchFamily="34" charset="0"/>
              </a:rPr>
              <a:t>Site View Indoor after </a:t>
            </a:r>
            <a:br>
              <a:rPr kumimoji="1" lang="en-US" altLang="zh-CN" sz="2800" i="1" dirty="0" smtClean="0">
                <a:solidFill>
                  <a:srgbClr val="0070C0"/>
                </a:solidFill>
                <a:ea typeface="微软雅黑" pitchFamily="34" charset="-122"/>
                <a:cs typeface="Arial" pitchFamily="34" charset="0"/>
              </a:rPr>
            </a:br>
            <a:endParaRPr lang="zh-CN" altLang="en-US" sz="2800" b="1" kern="0" dirty="0">
              <a:solidFill>
                <a:schemeClr val="tx2"/>
              </a:solidFill>
              <a:latin typeface="+mn-lt"/>
              <a:ea typeface="+mj-ea"/>
            </a:endParaRPr>
          </a:p>
        </p:txBody>
      </p:sp>
      <p:sp>
        <p:nvSpPr>
          <p:cNvPr id="25" name="Espace réservé du numéro de diapositive 2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ctr"/>
            <a:fld id="{C1B65B15-32B3-482A-9ADF-F2EA24D4B7E8}" type="slidenum">
              <a:rPr lang="zh-CN" altLang="en-US" smtClean="0"/>
              <a:pPr algn="ctr"/>
              <a:t>4</a:t>
            </a:fld>
            <a:endParaRPr lang="zh-CN" altLang="en-US" dirty="0"/>
          </a:p>
        </p:txBody>
      </p:sp>
      <p:sp>
        <p:nvSpPr>
          <p:cNvPr id="6" name="ZoneTexte 5"/>
          <p:cNvSpPr txBox="1"/>
          <p:nvPr/>
        </p:nvSpPr>
        <p:spPr>
          <a:xfrm>
            <a:off x="1691680" y="1275606"/>
            <a:ext cx="47525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Paste</a:t>
            </a:r>
            <a:r>
              <a:rPr lang="fr-FR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the Picture here</a:t>
            </a:r>
          </a:p>
        </p:txBody>
      </p:sp>
      <p:pic>
        <p:nvPicPr>
          <p:cNvPr id="1026" name="Picture 2" descr="C:\Users\ALFA\Desktop\ZTE\INSTALLATION C36X010\C36X010\DSC0179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3529" y="1003300"/>
            <a:ext cx="4104456" cy="3512666"/>
          </a:xfrm>
          <a:prstGeom prst="rect">
            <a:avLst/>
          </a:prstGeom>
          <a:noFill/>
        </p:spPr>
      </p:pic>
      <p:pic>
        <p:nvPicPr>
          <p:cNvPr id="1027" name="Picture 3" descr="C:\Users\ALFA\Desktop\ZTE\INSTALLATION C36X010\C36X010\DSC01790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5400000">
            <a:off x="4904514" y="670784"/>
            <a:ext cx="3512666" cy="417769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ctr"/>
            <a:fld id="{C1B65B15-32B3-482A-9ADF-F2EA24D4B7E8}" type="slidenum">
              <a:rPr lang="zh-CN" altLang="en-US" smtClean="0"/>
              <a:pPr algn="ctr"/>
              <a:t>5</a:t>
            </a:fld>
            <a:endParaRPr lang="zh-CN" altLang="en-US" dirty="0"/>
          </a:p>
        </p:txBody>
      </p:sp>
      <p:sp>
        <p:nvSpPr>
          <p:cNvPr id="3" name="Rectangle 2"/>
          <p:cNvSpPr/>
          <p:nvPr/>
        </p:nvSpPr>
        <p:spPr>
          <a:xfrm>
            <a:off x="2627784" y="0"/>
            <a:ext cx="552636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kumimoji="1" lang="en-US" altLang="zh-CN" sz="3200" b="1" i="1" dirty="0" smtClean="0">
                <a:solidFill>
                  <a:srgbClr val="0070C0"/>
                </a:solidFill>
                <a:ea typeface="微软雅黑" pitchFamily="34" charset="-122"/>
                <a:cs typeface="Arial" pitchFamily="34" charset="0"/>
              </a:rPr>
              <a:t>Site View Indoor after </a:t>
            </a:r>
            <a:br>
              <a:rPr kumimoji="1" lang="en-US" altLang="zh-CN" sz="3200" b="1" i="1" dirty="0" smtClean="0">
                <a:solidFill>
                  <a:srgbClr val="0070C0"/>
                </a:solidFill>
                <a:ea typeface="微软雅黑" pitchFamily="34" charset="-122"/>
                <a:cs typeface="Arial" pitchFamily="34" charset="0"/>
              </a:rPr>
            </a:br>
            <a:endParaRPr lang="fr-FR" sz="3200" b="1" dirty="0"/>
          </a:p>
        </p:txBody>
      </p:sp>
      <p:pic>
        <p:nvPicPr>
          <p:cNvPr id="2050" name="Picture 2" descr="C:\Users\ALFA\Desktop\ZTE\INSTALLATION C36X010\C36X010\DSC0179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44008" y="1077218"/>
            <a:ext cx="4183063" cy="3366740"/>
          </a:xfrm>
          <a:prstGeom prst="rect">
            <a:avLst/>
          </a:prstGeom>
          <a:noFill/>
        </p:spPr>
      </p:pic>
      <p:pic>
        <p:nvPicPr>
          <p:cNvPr id="2051" name="Picture 3" descr="C:\Users\ALFA\Desktop\ZTE\INSTALLATION C36X010\C36X010\DSC0179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1520" y="1077218"/>
            <a:ext cx="4183063" cy="336674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Espace réservé du numéro de diapositive 2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ctr"/>
            <a:fld id="{C1B65B15-32B3-482A-9ADF-F2EA24D4B7E8}" type="slidenum">
              <a:rPr lang="zh-CN" altLang="en-US" smtClean="0"/>
              <a:pPr algn="ctr"/>
              <a:t>6</a:t>
            </a:fld>
            <a:endParaRPr lang="zh-CN" altLang="en-US" dirty="0"/>
          </a:p>
        </p:txBody>
      </p:sp>
      <p:sp>
        <p:nvSpPr>
          <p:cNvPr id="6" name="ZoneTexte 5"/>
          <p:cNvSpPr txBox="1"/>
          <p:nvPr/>
        </p:nvSpPr>
        <p:spPr>
          <a:xfrm>
            <a:off x="1691680" y="1275606"/>
            <a:ext cx="47525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Paste</a:t>
            </a:r>
            <a:r>
              <a:rPr lang="fr-FR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the Picture here</a:t>
            </a:r>
          </a:p>
        </p:txBody>
      </p:sp>
      <p:sp>
        <p:nvSpPr>
          <p:cNvPr id="7" name="标题 1"/>
          <p:cNvSpPr txBox="1">
            <a:spLocks/>
          </p:cNvSpPr>
          <p:nvPr/>
        </p:nvSpPr>
        <p:spPr>
          <a:xfrm>
            <a:off x="62897" y="65089"/>
            <a:ext cx="8686800" cy="49043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CN" sz="2800" b="1" i="1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j-lt"/>
                <a:ea typeface="微软雅黑" pitchFamily="34" charset="-122"/>
                <a:cs typeface="Arial" pitchFamily="34" charset="0"/>
              </a:rPr>
              <a:t>Equipments delivered</a:t>
            </a:r>
            <a:endParaRPr kumimoji="0" lang="zh-CN" altLang="en-US" sz="2800" b="1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j-ea"/>
              <a:cs typeface="+mj-cs"/>
            </a:endParaRPr>
          </a:p>
        </p:txBody>
      </p:sp>
      <p:pic>
        <p:nvPicPr>
          <p:cNvPr id="3074" name="Picture 2" descr="C:\Users\ALFA\Desktop\ZTE\INSTALLATION C36X010\C36X010\Sans titre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07704" y="771549"/>
            <a:ext cx="5760640" cy="39814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idx="4294967295"/>
          </p:nvPr>
        </p:nvSpPr>
        <p:spPr>
          <a:xfrm>
            <a:off x="62897" y="65089"/>
            <a:ext cx="8686800" cy="490438"/>
          </a:xfrm>
        </p:spPr>
        <p:txBody>
          <a:bodyPr>
            <a:noAutofit/>
          </a:bodyPr>
          <a:lstStyle/>
          <a:p>
            <a:pPr algn="ctr" defTabSz="914400">
              <a:defRPr/>
            </a:pPr>
            <a:r>
              <a:rPr kumimoji="1" lang="en-US" altLang="zh-CN" sz="2800" i="1" dirty="0" smtClean="0">
                <a:solidFill>
                  <a:srgbClr val="0070C0"/>
                </a:solidFill>
                <a:ea typeface="微软雅黑" pitchFamily="34" charset="-122"/>
                <a:cs typeface="Arial" pitchFamily="34" charset="0"/>
              </a:rPr>
              <a:t>Cable  labeling after</a:t>
            </a:r>
            <a:endParaRPr lang="zh-CN" altLang="en-US" sz="2800" b="1" kern="0" dirty="0">
              <a:solidFill>
                <a:schemeClr val="tx2"/>
              </a:solidFill>
              <a:latin typeface="+mn-lt"/>
              <a:ea typeface="+mj-ea"/>
            </a:endParaRPr>
          </a:p>
        </p:txBody>
      </p:sp>
      <p:sp>
        <p:nvSpPr>
          <p:cNvPr id="25" name="Espace réservé du numéro de diapositive 2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ctr"/>
            <a:fld id="{C1B65B15-32B3-482A-9ADF-F2EA24D4B7E8}" type="slidenum">
              <a:rPr lang="zh-CN" altLang="en-US" smtClean="0"/>
              <a:pPr algn="ctr"/>
              <a:t>7</a:t>
            </a:fld>
            <a:endParaRPr lang="zh-CN" altLang="en-US" dirty="0"/>
          </a:p>
        </p:txBody>
      </p:sp>
      <p:pic>
        <p:nvPicPr>
          <p:cNvPr id="4098" name="Picture 2" descr="C:\Users\ALFA\Desktop\ZTE\INSTALLATION C36X010\C36X010\DSC0179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897" y="843557"/>
            <a:ext cx="4293079" cy="3875091"/>
          </a:xfrm>
          <a:prstGeom prst="rect">
            <a:avLst/>
          </a:prstGeom>
          <a:noFill/>
        </p:spPr>
      </p:pic>
      <p:pic>
        <p:nvPicPr>
          <p:cNvPr id="4099" name="Picture 3" descr="C:\Users\ALFA\Desktop\ZTE\INSTALLATION C36X010\C36X010\DSC01796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66634" y="843558"/>
            <a:ext cx="4183063" cy="387509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idx="4294967295"/>
          </p:nvPr>
        </p:nvSpPr>
        <p:spPr>
          <a:xfrm>
            <a:off x="62897" y="65089"/>
            <a:ext cx="8686800" cy="490438"/>
          </a:xfrm>
        </p:spPr>
        <p:txBody>
          <a:bodyPr>
            <a:noAutofit/>
          </a:bodyPr>
          <a:lstStyle/>
          <a:p>
            <a:pPr algn="ctr" defTabSz="914400">
              <a:defRPr/>
            </a:pPr>
            <a:r>
              <a:rPr kumimoji="1" lang="en-US" altLang="zh-CN" sz="2800" i="1" dirty="0" smtClean="0">
                <a:solidFill>
                  <a:srgbClr val="0070C0"/>
                </a:solidFill>
                <a:ea typeface="微软雅黑" pitchFamily="34" charset="-122"/>
                <a:cs typeface="Arial" pitchFamily="34" charset="0"/>
              </a:rPr>
              <a:t>New position View</a:t>
            </a:r>
            <a:endParaRPr lang="zh-CN" altLang="en-US" sz="2800" b="1" kern="0" dirty="0">
              <a:solidFill>
                <a:schemeClr val="tx2"/>
              </a:solidFill>
              <a:latin typeface="+mn-lt"/>
              <a:ea typeface="+mj-ea"/>
            </a:endParaRPr>
          </a:p>
        </p:txBody>
      </p:sp>
      <p:sp>
        <p:nvSpPr>
          <p:cNvPr id="25" name="Espace réservé du numéro de diapositive 2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ctr"/>
            <a:fld id="{C1B65B15-32B3-482A-9ADF-F2EA24D4B7E8}" type="slidenum">
              <a:rPr lang="zh-CN" altLang="en-US" smtClean="0"/>
              <a:pPr algn="ctr"/>
              <a:t>8</a:t>
            </a:fld>
            <a:endParaRPr lang="zh-CN" altLang="en-US" dirty="0"/>
          </a:p>
        </p:txBody>
      </p:sp>
      <p:pic>
        <p:nvPicPr>
          <p:cNvPr id="5122" name="Picture 2" descr="C:\Users\ALFA\Desktop\ZTE\INSTALLATION C36X010\C36X010\DSC0179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31640" y="699542"/>
            <a:ext cx="6408712" cy="403904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idx="4294967295"/>
          </p:nvPr>
        </p:nvSpPr>
        <p:spPr>
          <a:xfrm>
            <a:off x="62897" y="65089"/>
            <a:ext cx="8686800" cy="490438"/>
          </a:xfrm>
        </p:spPr>
        <p:txBody>
          <a:bodyPr>
            <a:noAutofit/>
          </a:bodyPr>
          <a:lstStyle/>
          <a:p>
            <a:pPr algn="ctr" defTabSz="914400">
              <a:defRPr/>
            </a:pPr>
            <a:r>
              <a:rPr lang="fr-FR" altLang="zh-CN" sz="2800" b="1" kern="0" dirty="0" smtClean="0">
                <a:solidFill>
                  <a:schemeClr val="tx2"/>
                </a:solidFill>
                <a:latin typeface="+mn-lt"/>
                <a:ea typeface="+mj-ea"/>
              </a:rPr>
              <a:t>Transmission Equipment</a:t>
            </a:r>
            <a:endParaRPr lang="zh-CN" altLang="en-US" sz="2800" b="1" kern="0" dirty="0">
              <a:solidFill>
                <a:schemeClr val="tx2"/>
              </a:solidFill>
              <a:latin typeface="+mn-lt"/>
              <a:ea typeface="+mj-ea"/>
            </a:endParaRPr>
          </a:p>
        </p:txBody>
      </p:sp>
      <p:sp>
        <p:nvSpPr>
          <p:cNvPr id="25" name="Espace réservé du numéro de diapositive 2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ctr"/>
            <a:fld id="{C1B65B15-32B3-482A-9ADF-F2EA24D4B7E8}" type="slidenum">
              <a:rPr lang="zh-CN" altLang="en-US" smtClean="0"/>
              <a:pPr algn="ctr"/>
              <a:t>9</a:t>
            </a:fld>
            <a:endParaRPr lang="zh-CN" altLang="en-US" dirty="0"/>
          </a:p>
        </p:txBody>
      </p:sp>
      <p:sp>
        <p:nvSpPr>
          <p:cNvPr id="6" name="ZoneTexte 5"/>
          <p:cNvSpPr txBox="1"/>
          <p:nvPr/>
        </p:nvSpPr>
        <p:spPr>
          <a:xfrm>
            <a:off x="1691680" y="1275606"/>
            <a:ext cx="47525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Paste</a:t>
            </a:r>
            <a:r>
              <a:rPr lang="fr-FR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the Picture here</a:t>
            </a:r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lc="http://schemas.openxmlformats.org/drawingml/2006/lockedCanvas" xmlns:a14="http://schemas.microsoft.com/office/drawing/2010/main" xmlns="" xmlns:xdr="http://schemas.openxmlformats.org/drawingml/2006/spreadsheetDrawing"/>
              </a:ext>
            </a:extLst>
          </a:blip>
          <a:stretch>
            <a:fillRect/>
          </a:stretch>
        </p:blipFill>
        <p:spPr>
          <a:xfrm>
            <a:off x="251519" y="843558"/>
            <a:ext cx="4032449" cy="3672408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lc="http://schemas.openxmlformats.org/drawingml/2006/lockedCanvas" xmlns:a14="http://schemas.microsoft.com/office/drawing/2010/main" xmlns="" xmlns:xdr="http://schemas.openxmlformats.org/drawingml/2006/spreadsheetDrawing"/>
              </a:ext>
            </a:extLst>
          </a:blip>
          <a:stretch>
            <a:fillRect/>
          </a:stretch>
        </p:blipFill>
        <p:spPr>
          <a:xfrm rot="5400000">
            <a:off x="4788639" y="554909"/>
            <a:ext cx="3672408" cy="424970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69_EN_for all readers_0601">
  <a:themeElements>
    <a:clrScheme name="zte template">
      <a:dk1>
        <a:sysClr val="windowText" lastClr="000000"/>
      </a:dk1>
      <a:lt1>
        <a:sysClr val="window" lastClr="FFFFFF"/>
      </a:lt1>
      <a:dk2>
        <a:srgbClr val="005BAB"/>
      </a:dk2>
      <a:lt2>
        <a:srgbClr val="EEECE1"/>
      </a:lt2>
      <a:accent1>
        <a:srgbClr val="0089CF"/>
      </a:accent1>
      <a:accent2>
        <a:srgbClr val="C0504D"/>
      </a:accent2>
      <a:accent3>
        <a:srgbClr val="9BBB59"/>
      </a:accent3>
      <a:accent4>
        <a:srgbClr val="8064A2"/>
      </a:accent4>
      <a:accent5>
        <a:srgbClr val="00AEEF"/>
      </a:accent5>
      <a:accent6>
        <a:srgbClr val="F79646"/>
      </a:accent6>
      <a:hlink>
        <a:srgbClr val="0000FF"/>
      </a:hlink>
      <a:folHlink>
        <a:srgbClr val="800080"/>
      </a:folHlink>
    </a:clrScheme>
    <a:fontScheme name="办公室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办公室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1_ ZTE 2012 Template">
  <a:themeElements>
    <a:clrScheme name="zte template">
      <a:dk1>
        <a:sysClr val="windowText" lastClr="000000"/>
      </a:dk1>
      <a:lt1>
        <a:sysClr val="window" lastClr="FFFFFF"/>
      </a:lt1>
      <a:dk2>
        <a:srgbClr val="005BAB"/>
      </a:dk2>
      <a:lt2>
        <a:srgbClr val="EEECE1"/>
      </a:lt2>
      <a:accent1>
        <a:srgbClr val="0089CF"/>
      </a:accent1>
      <a:accent2>
        <a:srgbClr val="C0504D"/>
      </a:accent2>
      <a:accent3>
        <a:srgbClr val="9BBB59"/>
      </a:accent3>
      <a:accent4>
        <a:srgbClr val="8064A2"/>
      </a:accent4>
      <a:accent5>
        <a:srgbClr val="00AEEF"/>
      </a:accent5>
      <a:accent6>
        <a:srgbClr val="F79646"/>
      </a:accent6>
      <a:hlink>
        <a:srgbClr val="0000FF"/>
      </a:hlink>
      <a:folHlink>
        <a:srgbClr val="800080"/>
      </a:folHlink>
    </a:clrScheme>
    <a:fontScheme name="办公室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办公室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170_EN_for all readers_0601">
  <a:themeElements>
    <a:clrScheme name="zte template">
      <a:dk1>
        <a:sysClr val="windowText" lastClr="000000"/>
      </a:dk1>
      <a:lt1>
        <a:sysClr val="window" lastClr="FFFFFF"/>
      </a:lt1>
      <a:dk2>
        <a:srgbClr val="005BAB"/>
      </a:dk2>
      <a:lt2>
        <a:srgbClr val="EEECE1"/>
      </a:lt2>
      <a:accent1>
        <a:srgbClr val="0089CF"/>
      </a:accent1>
      <a:accent2>
        <a:srgbClr val="C0504D"/>
      </a:accent2>
      <a:accent3>
        <a:srgbClr val="9BBB59"/>
      </a:accent3>
      <a:accent4>
        <a:srgbClr val="8064A2"/>
      </a:accent4>
      <a:accent5>
        <a:srgbClr val="00AEEF"/>
      </a:accent5>
      <a:accent6>
        <a:srgbClr val="F79646"/>
      </a:accent6>
      <a:hlink>
        <a:srgbClr val="0000FF"/>
      </a:hlink>
      <a:folHlink>
        <a:srgbClr val="800080"/>
      </a:folHlink>
    </a:clrScheme>
    <a:fontScheme name="办公室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办公室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主题">
  <a:themeElements>
    <a:clrScheme name="办公室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办公室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办公室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Office 主题">
  <a:themeElements>
    <a:clrScheme name="办公室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办公室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办公室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169_EN_for all readers_0601</Template>
  <TotalTime>22017</TotalTime>
  <Words>165</Words>
  <Application>Microsoft Office PowerPoint</Application>
  <PresentationFormat>Affichage à l'écran (16:9)</PresentationFormat>
  <Paragraphs>81</Paragraphs>
  <Slides>20</Slides>
  <Notes>15</Notes>
  <HiddenSlides>0</HiddenSlides>
  <MMClips>0</MMClips>
  <ScaleCrop>false</ScaleCrop>
  <HeadingPairs>
    <vt:vector size="4" baseType="variant">
      <vt:variant>
        <vt:lpstr>Thème</vt:lpstr>
      </vt:variant>
      <vt:variant>
        <vt:i4>3</vt:i4>
      </vt:variant>
      <vt:variant>
        <vt:lpstr>Titres des diapositives</vt:lpstr>
      </vt:variant>
      <vt:variant>
        <vt:i4>20</vt:i4>
      </vt:variant>
    </vt:vector>
  </HeadingPairs>
  <TitlesOfParts>
    <vt:vector size="23" baseType="lpstr">
      <vt:lpstr>169_EN_for all readers_0601</vt:lpstr>
      <vt:lpstr>1_ ZTE 2012 Template</vt:lpstr>
      <vt:lpstr>170_EN_for all readers_0601</vt:lpstr>
      <vt:lpstr> POWER SUPPLY INSTALLATION  Subcontractor: MGNIC Site ID: C36X010 Installation/Swap Date: 15/06/2016 </vt:lpstr>
      <vt:lpstr>Diapositive 2</vt:lpstr>
      <vt:lpstr> Site View outdoor  </vt:lpstr>
      <vt:lpstr> Site View Indoor after  </vt:lpstr>
      <vt:lpstr>Diapositive 5</vt:lpstr>
      <vt:lpstr>Diapositive 6</vt:lpstr>
      <vt:lpstr>Cable  labeling after</vt:lpstr>
      <vt:lpstr>New position View</vt:lpstr>
      <vt:lpstr>Transmission Equipment</vt:lpstr>
      <vt:lpstr>Diapositive 10</vt:lpstr>
      <vt:lpstr>Power Supply Before </vt:lpstr>
      <vt:lpstr>Diapositive 12</vt:lpstr>
      <vt:lpstr>Diapositive 13</vt:lpstr>
      <vt:lpstr>Diapositive 14</vt:lpstr>
      <vt:lpstr>New Position Labeling</vt:lpstr>
      <vt:lpstr>Diapositive 16</vt:lpstr>
      <vt:lpstr>Diapositive 17</vt:lpstr>
      <vt:lpstr>Cleanup</vt:lpstr>
      <vt:lpstr>Rack Dismounted</vt:lpstr>
      <vt:lpstr>Diapositive 20</vt:lpstr>
    </vt:vector>
  </TitlesOfParts>
  <Company>ZTE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Solution Name</dc:title>
  <dc:creator>Eric</dc:creator>
  <cp:lastModifiedBy>ALFA</cp:lastModifiedBy>
  <cp:revision>1270</cp:revision>
  <dcterms:created xsi:type="dcterms:W3CDTF">2012-06-06T03:03:43Z</dcterms:created>
  <dcterms:modified xsi:type="dcterms:W3CDTF">2016-06-15T17:28:13Z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XPowerLiteLastOptimized">
    <vt:lpwstr>1954936</vt:lpwstr>
  </property>
  <property fmtid="{D5CDD505-2E9C-101B-9397-08002B2CF9AE}" pid="3" name="NXPowerLiteVersion">
    <vt:lpwstr>D4.1.4</vt:lpwstr>
  </property>
</Properties>
</file>