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SWAP RRU O22X041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08/06/2016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Vue générale </a:t>
            </a:r>
            <a:endParaRPr lang="fr-FR" dirty="0"/>
          </a:p>
        </p:txBody>
      </p:sp>
      <p:pic>
        <p:nvPicPr>
          <p:cNvPr id="9" name="Picture 2" descr="C:\Users\ALFA\Downloads\13410478_1201254996572562_1831913758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Sérial N° Ancien RRU </a:t>
            </a:r>
            <a:endParaRPr lang="fr-FR" dirty="0"/>
          </a:p>
        </p:txBody>
      </p:sp>
      <p:pic>
        <p:nvPicPr>
          <p:cNvPr id="4" name="Picture 3" descr="C:\Users\ALFA\Downloads\13401346_1201257109905684_965766796_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installation</a:t>
            </a:r>
            <a:endParaRPr lang="fr-FR" dirty="0"/>
          </a:p>
        </p:txBody>
      </p:sp>
      <p:pic>
        <p:nvPicPr>
          <p:cNvPr id="4" name="Picture 5" descr="C:\Users\ALFA\Downloads\13405615_1201255029905892_570292669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Sérial N° </a:t>
            </a:r>
            <a:r>
              <a:rPr lang="fr-FR" dirty="0" smtClean="0"/>
              <a:t>Nouveau RRU </a:t>
            </a:r>
            <a:endParaRPr lang="fr-FR" dirty="0"/>
          </a:p>
        </p:txBody>
      </p:sp>
      <p:pic>
        <p:nvPicPr>
          <p:cNvPr id="4" name="Picture 4" descr="C:\Users\ALFA\Downloads\13405070_1201255149905880_894268218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Etanchéité</a:t>
            </a:r>
            <a:endParaRPr lang="fr-FR" dirty="0"/>
          </a:p>
        </p:txBody>
      </p:sp>
      <p:pic>
        <p:nvPicPr>
          <p:cNvPr id="4" name="Picture 6" descr="C:\Users\ALFA\Downloads\13405713_1201255093239219_1529147447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Affichage à l'écran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SWAP RRU O22X041</vt:lpstr>
      <vt:lpstr>Vue générale </vt:lpstr>
      <vt:lpstr>Sérial N° Ancien RRU </vt:lpstr>
      <vt:lpstr>installation</vt:lpstr>
      <vt:lpstr>Sérial N° Nouveau RRU </vt:lpstr>
      <vt:lpstr>Etanchéité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SWAP RRU O22X041</dc:title>
  <dc:creator>ALFA</dc:creator>
  <cp:lastModifiedBy>ALFA</cp:lastModifiedBy>
  <cp:revision>1</cp:revision>
  <dcterms:created xsi:type="dcterms:W3CDTF">2016-06-08T23:51:12Z</dcterms:created>
  <dcterms:modified xsi:type="dcterms:W3CDTF">2016-06-08T23:56:51Z</dcterms:modified>
</cp:coreProperties>
</file>